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3" r:id="rId5"/>
    <p:sldId id="266" r:id="rId6"/>
    <p:sldId id="302" r:id="rId7"/>
    <p:sldId id="301" r:id="rId8"/>
    <p:sldId id="313" r:id="rId9"/>
    <p:sldId id="298" r:id="rId10"/>
    <p:sldId id="317" r:id="rId11"/>
    <p:sldId id="318" r:id="rId12"/>
    <p:sldId id="281" r:id="rId13"/>
    <p:sldId id="316" r:id="rId14"/>
    <p:sldId id="305"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6F4"/>
    <a:srgbClr val="FDEDE9"/>
    <a:srgbClr val="45454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807DF-2D8D-457D-A7FF-64F216082C81}" v="9262" dt="2018-05-01T12:44:51.557"/>
    <p1510:client id="{071245EB-521A-4305-AE10-C0FF819FF398}" v="34" dt="2018-05-02T04:35:48.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50" autoAdjust="0"/>
    <p:restoredTop sz="97440" autoAdjust="0"/>
  </p:normalViewPr>
  <p:slideViewPr>
    <p:cSldViewPr snapToGrid="0" snapToObjects="1">
      <p:cViewPr varScale="1">
        <p:scale>
          <a:sx n="159" d="100"/>
          <a:sy n="159" d="100"/>
        </p:scale>
        <p:origin x="798" y="14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Wegmann" userId="62c8636b-4bc7-46d0-ac0a-d0872a494299" providerId="ADAL" clId="{4A1807DF-2D8D-457D-A7FF-64F216082C81}"/>
    <pc:docChg chg="undo redo custSel addSld delSld modSld sldOrd modMainMaster">
      <pc:chgData name="Christian Wegmann" userId="62c8636b-4bc7-46d0-ac0a-d0872a494299" providerId="ADAL" clId="{4A1807DF-2D8D-457D-A7FF-64F216082C81}" dt="2018-05-01T12:44:51.557" v="9234" actId="20577"/>
      <pc:docMkLst>
        <pc:docMk/>
      </pc:docMkLst>
      <pc:sldChg chg="modSp">
        <pc:chgData name="Christian Wegmann" userId="62c8636b-4bc7-46d0-ac0a-d0872a494299" providerId="ADAL" clId="{4A1807DF-2D8D-457D-A7FF-64F216082C81}" dt="2018-05-01T12:18:29.133" v="8648" actId="1038"/>
        <pc:sldMkLst>
          <pc:docMk/>
          <pc:sldMk cId="3589972035" sldId="263"/>
        </pc:sldMkLst>
        <pc:spChg chg="mod">
          <ac:chgData name="Christian Wegmann" userId="62c8636b-4bc7-46d0-ac0a-d0872a494299" providerId="ADAL" clId="{4A1807DF-2D8D-457D-A7FF-64F216082C81}" dt="2018-05-01T12:18:29.133" v="8648" actId="1038"/>
          <ac:spMkLst>
            <pc:docMk/>
            <pc:sldMk cId="3589972035" sldId="263"/>
            <ac:spMk id="4" creationId="{87BBA828-011E-44C2-AB54-9A9A12A016B9}"/>
          </ac:spMkLst>
        </pc:spChg>
      </pc:sldChg>
      <pc:sldChg chg="addSp delSp modSp">
        <pc:chgData name="Christian Wegmann" userId="62c8636b-4bc7-46d0-ac0a-d0872a494299" providerId="ADAL" clId="{4A1807DF-2D8D-457D-A7FF-64F216082C81}" dt="2018-05-01T12:21:33.194" v="8701" actId="20577"/>
        <pc:sldMkLst>
          <pc:docMk/>
          <pc:sldMk cId="73585184" sldId="266"/>
        </pc:sldMkLst>
        <pc:spChg chg="mod">
          <ac:chgData name="Christian Wegmann" userId="62c8636b-4bc7-46d0-ac0a-d0872a494299" providerId="ADAL" clId="{4A1807DF-2D8D-457D-A7FF-64F216082C81}" dt="2018-05-01T06:27:39.071" v="27" actId="12788"/>
          <ac:spMkLst>
            <pc:docMk/>
            <pc:sldMk cId="73585184" sldId="266"/>
            <ac:spMk id="4" creationId="{9DED97F4-BA62-4DCD-AB8B-69DA15885B22}"/>
          </ac:spMkLst>
        </pc:spChg>
        <pc:spChg chg="del mod">
          <ac:chgData name="Christian Wegmann" userId="62c8636b-4bc7-46d0-ac0a-d0872a494299" providerId="ADAL" clId="{4A1807DF-2D8D-457D-A7FF-64F216082C81}" dt="2018-05-01T12:21:32.692" v="8700" actId="478"/>
          <ac:spMkLst>
            <pc:docMk/>
            <pc:sldMk cId="73585184" sldId="266"/>
            <ac:spMk id="75" creationId="{B6214DE4-F09A-4CA9-9355-ABC9B2C28791}"/>
          </ac:spMkLst>
        </pc:spChg>
        <pc:spChg chg="add">
          <ac:chgData name="Christian Wegmann" userId="62c8636b-4bc7-46d0-ac0a-d0872a494299" providerId="ADAL" clId="{4A1807DF-2D8D-457D-A7FF-64F216082C81}" dt="2018-05-01T12:21:33.194" v="8701" actId="20577"/>
          <ac:spMkLst>
            <pc:docMk/>
            <pc:sldMk cId="73585184" sldId="266"/>
            <ac:spMk id="80" creationId="{BD799663-69F3-48DF-8CCD-E28E5408E8B2}"/>
          </ac:spMkLst>
        </pc:spChg>
        <pc:spChg chg="mod">
          <ac:chgData name="Christian Wegmann" userId="62c8636b-4bc7-46d0-ac0a-d0872a494299" providerId="ADAL" clId="{4A1807DF-2D8D-457D-A7FF-64F216082C81}" dt="2018-05-01T06:26:50.995" v="19" actId="14100"/>
          <ac:spMkLst>
            <pc:docMk/>
            <pc:sldMk cId="73585184" sldId="266"/>
            <ac:spMk id="89" creationId="{9F943EAB-FB33-42AB-AE1B-FDF0F5E1764D}"/>
          </ac:spMkLst>
        </pc:spChg>
        <pc:grpChg chg="add mod">
          <ac:chgData name="Christian Wegmann" userId="62c8636b-4bc7-46d0-ac0a-d0872a494299" providerId="ADAL" clId="{4A1807DF-2D8D-457D-A7FF-64F216082C81}" dt="2018-05-01T07:29:36.735" v="901" actId="1076"/>
          <ac:grpSpMkLst>
            <pc:docMk/>
            <pc:sldMk cId="73585184" sldId="266"/>
            <ac:grpSpMk id="76" creationId="{549A6FE6-69A2-4215-BB2F-124DEC797381}"/>
          </ac:grpSpMkLst>
        </pc:grpChg>
        <pc:picChg chg="del">
          <ac:chgData name="Christian Wegmann" userId="62c8636b-4bc7-46d0-ac0a-d0872a494299" providerId="ADAL" clId="{4A1807DF-2D8D-457D-A7FF-64F216082C81}" dt="2018-05-01T07:29:32.729" v="899" actId="478"/>
          <ac:picMkLst>
            <pc:docMk/>
            <pc:sldMk cId="73585184" sldId="266"/>
            <ac:picMk id="9" creationId="{09E921DE-AD5A-40C5-9218-8F90840BA6F7}"/>
          </ac:picMkLst>
        </pc:picChg>
        <pc:cxnChg chg="mod">
          <ac:chgData name="Christian Wegmann" userId="62c8636b-4bc7-46d0-ac0a-d0872a494299" providerId="ADAL" clId="{4A1807DF-2D8D-457D-A7FF-64F216082C81}" dt="2018-05-01T06:27:54.373" v="37" actId="14100"/>
          <ac:cxnSpMkLst>
            <pc:docMk/>
            <pc:sldMk cId="73585184" sldId="266"/>
            <ac:cxnSpMk id="20" creationId="{E5768FF9-40B5-4E29-AD9E-E0CA024140BC}"/>
          </ac:cxnSpMkLst>
        </pc:cxnChg>
        <pc:cxnChg chg="mod">
          <ac:chgData name="Christian Wegmann" userId="62c8636b-4bc7-46d0-ac0a-d0872a494299" providerId="ADAL" clId="{4A1807DF-2D8D-457D-A7FF-64F216082C81}" dt="2018-05-01T06:27:54.373" v="37" actId="14100"/>
          <ac:cxnSpMkLst>
            <pc:docMk/>
            <pc:sldMk cId="73585184" sldId="266"/>
            <ac:cxnSpMk id="21" creationId="{E1898EF6-81E1-4BA6-9DD1-342A463BBD18}"/>
          </ac:cxnSpMkLst>
        </pc:cxnChg>
        <pc:cxnChg chg="mod">
          <ac:chgData name="Christian Wegmann" userId="62c8636b-4bc7-46d0-ac0a-d0872a494299" providerId="ADAL" clId="{4A1807DF-2D8D-457D-A7FF-64F216082C81}" dt="2018-05-01T06:27:54.373" v="37" actId="14100"/>
          <ac:cxnSpMkLst>
            <pc:docMk/>
            <pc:sldMk cId="73585184" sldId="266"/>
            <ac:cxnSpMk id="22" creationId="{ABEFC938-7408-4712-8EAD-ED626E54BA23}"/>
          </ac:cxnSpMkLst>
        </pc:cxnChg>
        <pc:cxnChg chg="mod">
          <ac:chgData name="Christian Wegmann" userId="62c8636b-4bc7-46d0-ac0a-d0872a494299" providerId="ADAL" clId="{4A1807DF-2D8D-457D-A7FF-64F216082C81}" dt="2018-05-01T06:27:54.373" v="37" actId="14100"/>
          <ac:cxnSpMkLst>
            <pc:docMk/>
            <pc:sldMk cId="73585184" sldId="266"/>
            <ac:cxnSpMk id="27" creationId="{7447A33F-3205-4098-8649-D962B6A0F267}"/>
          </ac:cxnSpMkLst>
        </pc:cxnChg>
        <pc:cxnChg chg="mod">
          <ac:chgData name="Christian Wegmann" userId="62c8636b-4bc7-46d0-ac0a-d0872a494299" providerId="ADAL" clId="{4A1807DF-2D8D-457D-A7FF-64F216082C81}" dt="2018-05-01T06:27:54.373" v="37" actId="14100"/>
          <ac:cxnSpMkLst>
            <pc:docMk/>
            <pc:sldMk cId="73585184" sldId="266"/>
            <ac:cxnSpMk id="39" creationId="{BEF6DEA3-A93F-4FF5-83D5-046D88580BDE}"/>
          </ac:cxnSpMkLst>
        </pc:cxnChg>
        <pc:cxnChg chg="mod">
          <ac:chgData name="Christian Wegmann" userId="62c8636b-4bc7-46d0-ac0a-d0872a494299" providerId="ADAL" clId="{4A1807DF-2D8D-457D-A7FF-64F216082C81}" dt="2018-05-01T06:27:54.373" v="37" actId="14100"/>
          <ac:cxnSpMkLst>
            <pc:docMk/>
            <pc:sldMk cId="73585184" sldId="266"/>
            <ac:cxnSpMk id="49" creationId="{512DB883-6E34-42E2-9E5A-4380EF8BA8C0}"/>
          </ac:cxnSpMkLst>
        </pc:cxnChg>
        <pc:cxnChg chg="mod">
          <ac:chgData name="Christian Wegmann" userId="62c8636b-4bc7-46d0-ac0a-d0872a494299" providerId="ADAL" clId="{4A1807DF-2D8D-457D-A7FF-64F216082C81}" dt="2018-05-01T06:27:39.071" v="27" actId="12788"/>
          <ac:cxnSpMkLst>
            <pc:docMk/>
            <pc:sldMk cId="73585184" sldId="266"/>
            <ac:cxnSpMk id="66" creationId="{4FE6EFDC-9D70-4F2F-954E-F3300F5413DD}"/>
          </ac:cxnSpMkLst>
        </pc:cxnChg>
        <pc:cxnChg chg="mod">
          <ac:chgData name="Christian Wegmann" userId="62c8636b-4bc7-46d0-ac0a-d0872a494299" providerId="ADAL" clId="{4A1807DF-2D8D-457D-A7FF-64F216082C81}" dt="2018-05-01T06:27:54.373" v="37" actId="14100"/>
          <ac:cxnSpMkLst>
            <pc:docMk/>
            <pc:sldMk cId="73585184" sldId="266"/>
            <ac:cxnSpMk id="71" creationId="{86D0F69F-975F-4BFA-90B5-A158FF7B0717}"/>
          </ac:cxnSpMkLst>
        </pc:cxnChg>
      </pc:sldChg>
      <pc:sldChg chg="addSp delSp modSp">
        <pc:chgData name="Christian Wegmann" userId="62c8636b-4bc7-46d0-ac0a-d0872a494299" providerId="ADAL" clId="{4A1807DF-2D8D-457D-A7FF-64F216082C81}" dt="2018-05-01T12:22:00.302" v="8717" actId="1037"/>
        <pc:sldMkLst>
          <pc:docMk/>
          <pc:sldMk cId="2106124745" sldId="270"/>
        </pc:sldMkLst>
        <pc:spChg chg="mod">
          <ac:chgData name="Christian Wegmann" userId="62c8636b-4bc7-46d0-ac0a-d0872a494299" providerId="ADAL" clId="{4A1807DF-2D8D-457D-A7FF-64F216082C81}" dt="2018-05-01T07:33:52.155" v="1185" actId="3064"/>
          <ac:spMkLst>
            <pc:docMk/>
            <pc:sldMk cId="2106124745" sldId="270"/>
            <ac:spMk id="2" creationId="{A5E95C13-8F1F-4C80-B2FE-7034E4441D3A}"/>
          </ac:spMkLst>
        </pc:spChg>
        <pc:spChg chg="mod">
          <ac:chgData name="Christian Wegmann" userId="62c8636b-4bc7-46d0-ac0a-d0872a494299" providerId="ADAL" clId="{4A1807DF-2D8D-457D-A7FF-64F216082C81}" dt="2018-05-01T08:20:15.140" v="1735" actId="20577"/>
          <ac:spMkLst>
            <pc:docMk/>
            <pc:sldMk cId="2106124745" sldId="270"/>
            <ac:spMk id="4" creationId="{71FD5278-5FB6-49AC-8E7B-3492F71C0E56}"/>
          </ac:spMkLst>
        </pc:spChg>
        <pc:spChg chg="del">
          <ac:chgData name="Christian Wegmann" userId="62c8636b-4bc7-46d0-ac0a-d0872a494299" providerId="ADAL" clId="{4A1807DF-2D8D-457D-A7FF-64F216082C81}" dt="2018-05-01T12:21:54.752" v="8708" actId="478"/>
          <ac:spMkLst>
            <pc:docMk/>
            <pc:sldMk cId="2106124745" sldId="270"/>
            <ac:spMk id="7" creationId="{C405C648-D1F4-4BA8-811B-B68F3C936038}"/>
          </ac:spMkLst>
        </pc:spChg>
        <pc:spChg chg="add mod">
          <ac:chgData name="Christian Wegmann" userId="62c8636b-4bc7-46d0-ac0a-d0872a494299" providerId="ADAL" clId="{4A1807DF-2D8D-457D-A7FF-64F216082C81}" dt="2018-05-01T12:22:00.302" v="8717" actId="1037"/>
          <ac:spMkLst>
            <pc:docMk/>
            <pc:sldMk cId="2106124745" sldId="270"/>
            <ac:spMk id="11" creationId="{D5FFA205-D856-4AEC-AF3F-C81E9FE05167}"/>
          </ac:spMkLst>
        </pc:spChg>
        <pc:cxnChg chg="mod">
          <ac:chgData name="Christian Wegmann" userId="62c8636b-4bc7-46d0-ac0a-d0872a494299" providerId="ADAL" clId="{4A1807DF-2D8D-457D-A7FF-64F216082C81}" dt="2018-05-01T08:20:19.644" v="1736" actId="14100"/>
          <ac:cxnSpMkLst>
            <pc:docMk/>
            <pc:sldMk cId="2106124745" sldId="270"/>
            <ac:cxnSpMk id="6" creationId="{FA31EBC7-67D6-423A-B975-9C156E3D2C7B}"/>
          </ac:cxnSpMkLst>
        </pc:cxnChg>
      </pc:sldChg>
      <pc:sldChg chg="addSp delSp modSp ord">
        <pc:chgData name="Christian Wegmann" userId="62c8636b-4bc7-46d0-ac0a-d0872a494299" providerId="ADAL" clId="{4A1807DF-2D8D-457D-A7FF-64F216082C81}" dt="2018-05-01T12:22:12.116" v="8721" actId="20577"/>
        <pc:sldMkLst>
          <pc:docMk/>
          <pc:sldMk cId="707709427" sldId="272"/>
        </pc:sldMkLst>
        <pc:spChg chg="mod">
          <ac:chgData name="Christian Wegmann" userId="62c8636b-4bc7-46d0-ac0a-d0872a494299" providerId="ADAL" clId="{4A1807DF-2D8D-457D-A7FF-64F216082C81}" dt="2018-05-01T10:46:27.971" v="5570" actId="20577"/>
          <ac:spMkLst>
            <pc:docMk/>
            <pc:sldMk cId="707709427" sldId="272"/>
            <ac:spMk id="2" creationId="{4CA61092-5A2A-4A22-B251-0C36C739EC67}"/>
          </ac:spMkLst>
        </pc:spChg>
        <pc:spChg chg="mod">
          <ac:chgData name="Christian Wegmann" userId="62c8636b-4bc7-46d0-ac0a-d0872a494299" providerId="ADAL" clId="{4A1807DF-2D8D-457D-A7FF-64F216082C81}" dt="2018-05-01T10:04:51.411" v="4228" actId="1076"/>
          <ac:spMkLst>
            <pc:docMk/>
            <pc:sldMk cId="707709427" sldId="272"/>
            <ac:spMk id="4" creationId="{BA7B55AB-9AC3-446F-820A-5D0C69F5F7F3}"/>
          </ac:spMkLst>
        </pc:spChg>
        <pc:spChg chg="del">
          <ac:chgData name="Christian Wegmann" userId="62c8636b-4bc7-46d0-ac0a-d0872a494299" providerId="ADAL" clId="{4A1807DF-2D8D-457D-A7FF-64F216082C81}" dt="2018-05-01T08:21:42.937" v="1741" actId="478"/>
          <ac:spMkLst>
            <pc:docMk/>
            <pc:sldMk cId="707709427" sldId="272"/>
            <ac:spMk id="5" creationId="{B54327D1-E5CF-4A69-A758-B917AAFC74B5}"/>
          </ac:spMkLst>
        </pc:spChg>
        <pc:spChg chg="add del mod">
          <ac:chgData name="Christian Wegmann" userId="62c8636b-4bc7-46d0-ac0a-d0872a494299" providerId="ADAL" clId="{4A1807DF-2D8D-457D-A7FF-64F216082C81}" dt="2018-05-01T10:12:08.851" v="4379" actId="478"/>
          <ac:spMkLst>
            <pc:docMk/>
            <pc:sldMk cId="707709427" sldId="272"/>
            <ac:spMk id="9" creationId="{6F04248F-8893-489A-977C-7AFE6FF1827B}"/>
          </ac:spMkLst>
        </pc:spChg>
        <pc:spChg chg="add del mod ord">
          <ac:chgData name="Christian Wegmann" userId="62c8636b-4bc7-46d0-ac0a-d0872a494299" providerId="ADAL" clId="{4A1807DF-2D8D-457D-A7FF-64F216082C81}" dt="2018-05-01T10:14:11.091" v="4430" actId="478"/>
          <ac:spMkLst>
            <pc:docMk/>
            <pc:sldMk cId="707709427" sldId="272"/>
            <ac:spMk id="10" creationId="{453773A6-D59B-4201-B5EC-05AB810CF9AC}"/>
          </ac:spMkLst>
        </pc:spChg>
        <pc:spChg chg="mod topLvl">
          <ac:chgData name="Christian Wegmann" userId="62c8636b-4bc7-46d0-ac0a-d0872a494299" providerId="ADAL" clId="{4A1807DF-2D8D-457D-A7FF-64F216082C81}" dt="2018-05-01T10:06:55.834" v="4272" actId="1076"/>
          <ac:spMkLst>
            <pc:docMk/>
            <pc:sldMk cId="707709427" sldId="272"/>
            <ac:spMk id="11" creationId="{DCC67973-D266-49BA-99B2-00309B87029E}"/>
          </ac:spMkLst>
        </pc:spChg>
        <pc:spChg chg="mod topLvl">
          <ac:chgData name="Christian Wegmann" userId="62c8636b-4bc7-46d0-ac0a-d0872a494299" providerId="ADAL" clId="{4A1807DF-2D8D-457D-A7FF-64F216082C81}" dt="2018-05-01T10:06:55.834" v="4272" actId="1076"/>
          <ac:spMkLst>
            <pc:docMk/>
            <pc:sldMk cId="707709427" sldId="272"/>
            <ac:spMk id="12" creationId="{200D9EAD-1405-4304-BFA6-9C4FAD4B727B}"/>
          </ac:spMkLst>
        </pc:spChg>
        <pc:spChg chg="mod topLvl">
          <ac:chgData name="Christian Wegmann" userId="62c8636b-4bc7-46d0-ac0a-d0872a494299" providerId="ADAL" clId="{4A1807DF-2D8D-457D-A7FF-64F216082C81}" dt="2018-05-01T10:06:55.834" v="4272" actId="1076"/>
          <ac:spMkLst>
            <pc:docMk/>
            <pc:sldMk cId="707709427" sldId="272"/>
            <ac:spMk id="13" creationId="{BBB401DA-45D1-4E75-BAAF-BD8B84E8EA8B}"/>
          </ac:spMkLst>
        </pc:spChg>
        <pc:spChg chg="mod topLvl">
          <ac:chgData name="Christian Wegmann" userId="62c8636b-4bc7-46d0-ac0a-d0872a494299" providerId="ADAL" clId="{4A1807DF-2D8D-457D-A7FF-64F216082C81}" dt="2018-05-01T10:06:55.834" v="4272" actId="1076"/>
          <ac:spMkLst>
            <pc:docMk/>
            <pc:sldMk cId="707709427" sldId="272"/>
            <ac:spMk id="14" creationId="{FC0A2D1E-5836-4860-B5C2-17075BC00851}"/>
          </ac:spMkLst>
        </pc:spChg>
        <pc:spChg chg="mod topLvl">
          <ac:chgData name="Christian Wegmann" userId="62c8636b-4bc7-46d0-ac0a-d0872a494299" providerId="ADAL" clId="{4A1807DF-2D8D-457D-A7FF-64F216082C81}" dt="2018-05-01T10:06:55.834" v="4272" actId="1076"/>
          <ac:spMkLst>
            <pc:docMk/>
            <pc:sldMk cId="707709427" sldId="272"/>
            <ac:spMk id="15" creationId="{66A677C6-158E-4B87-B593-8A5CED90BBB0}"/>
          </ac:spMkLst>
        </pc:spChg>
        <pc:spChg chg="mod topLvl">
          <ac:chgData name="Christian Wegmann" userId="62c8636b-4bc7-46d0-ac0a-d0872a494299" providerId="ADAL" clId="{4A1807DF-2D8D-457D-A7FF-64F216082C81}" dt="2018-05-01T10:06:55.834" v="4272" actId="1076"/>
          <ac:spMkLst>
            <pc:docMk/>
            <pc:sldMk cId="707709427" sldId="272"/>
            <ac:spMk id="16" creationId="{77487C59-24DB-4D08-A171-2EA2588A652A}"/>
          </ac:spMkLst>
        </pc:spChg>
        <pc:spChg chg="mod topLvl">
          <ac:chgData name="Christian Wegmann" userId="62c8636b-4bc7-46d0-ac0a-d0872a494299" providerId="ADAL" clId="{4A1807DF-2D8D-457D-A7FF-64F216082C81}" dt="2018-05-01T10:06:55.834" v="4272" actId="1076"/>
          <ac:spMkLst>
            <pc:docMk/>
            <pc:sldMk cId="707709427" sldId="272"/>
            <ac:spMk id="17" creationId="{423F81B8-F736-48D9-A2C2-F96255C57EA0}"/>
          </ac:spMkLst>
        </pc:spChg>
        <pc:spChg chg="mod topLvl">
          <ac:chgData name="Christian Wegmann" userId="62c8636b-4bc7-46d0-ac0a-d0872a494299" providerId="ADAL" clId="{4A1807DF-2D8D-457D-A7FF-64F216082C81}" dt="2018-05-01T10:06:55.834" v="4272" actId="1076"/>
          <ac:spMkLst>
            <pc:docMk/>
            <pc:sldMk cId="707709427" sldId="272"/>
            <ac:spMk id="18" creationId="{3CFB1524-4FE7-4EB7-8E97-E71813B24E76}"/>
          </ac:spMkLst>
        </pc:spChg>
        <pc:spChg chg="mod topLvl">
          <ac:chgData name="Christian Wegmann" userId="62c8636b-4bc7-46d0-ac0a-d0872a494299" providerId="ADAL" clId="{4A1807DF-2D8D-457D-A7FF-64F216082C81}" dt="2018-05-01T10:06:55.834" v="4272" actId="1076"/>
          <ac:spMkLst>
            <pc:docMk/>
            <pc:sldMk cId="707709427" sldId="272"/>
            <ac:spMk id="19" creationId="{A177B22C-E90A-47E0-8171-4D0A5B2FDA3C}"/>
          </ac:spMkLst>
        </pc:spChg>
        <pc:spChg chg="mod topLvl">
          <ac:chgData name="Christian Wegmann" userId="62c8636b-4bc7-46d0-ac0a-d0872a494299" providerId="ADAL" clId="{4A1807DF-2D8D-457D-A7FF-64F216082C81}" dt="2018-05-01T10:06:55.834" v="4272" actId="1076"/>
          <ac:spMkLst>
            <pc:docMk/>
            <pc:sldMk cId="707709427" sldId="272"/>
            <ac:spMk id="20" creationId="{1E642EF7-97F3-47FB-925E-B85D4DF193CA}"/>
          </ac:spMkLst>
        </pc:spChg>
        <pc:spChg chg="mod topLvl">
          <ac:chgData name="Christian Wegmann" userId="62c8636b-4bc7-46d0-ac0a-d0872a494299" providerId="ADAL" clId="{4A1807DF-2D8D-457D-A7FF-64F216082C81}" dt="2018-05-01T10:06:55.834" v="4272" actId="1076"/>
          <ac:spMkLst>
            <pc:docMk/>
            <pc:sldMk cId="707709427" sldId="272"/>
            <ac:spMk id="21" creationId="{763ABDB7-5FB5-4FA4-89AB-F8C3F3A34A0F}"/>
          </ac:spMkLst>
        </pc:spChg>
        <pc:spChg chg="mod topLvl">
          <ac:chgData name="Christian Wegmann" userId="62c8636b-4bc7-46d0-ac0a-d0872a494299" providerId="ADAL" clId="{4A1807DF-2D8D-457D-A7FF-64F216082C81}" dt="2018-05-01T10:06:55.834" v="4272" actId="1076"/>
          <ac:spMkLst>
            <pc:docMk/>
            <pc:sldMk cId="707709427" sldId="272"/>
            <ac:spMk id="22" creationId="{E934AFD8-342E-4C67-8AC4-90D1C5BAB8F9}"/>
          </ac:spMkLst>
        </pc:spChg>
        <pc:spChg chg="mod topLvl">
          <ac:chgData name="Christian Wegmann" userId="62c8636b-4bc7-46d0-ac0a-d0872a494299" providerId="ADAL" clId="{4A1807DF-2D8D-457D-A7FF-64F216082C81}" dt="2018-05-01T10:08:54.276" v="4340" actId="1035"/>
          <ac:spMkLst>
            <pc:docMk/>
            <pc:sldMk cId="707709427" sldId="272"/>
            <ac:spMk id="29" creationId="{07184B1E-34A4-431E-9C90-D0DC7FB19B4D}"/>
          </ac:spMkLst>
        </pc:spChg>
        <pc:spChg chg="mod topLvl">
          <ac:chgData name="Christian Wegmann" userId="62c8636b-4bc7-46d0-ac0a-d0872a494299" providerId="ADAL" clId="{4A1807DF-2D8D-457D-A7FF-64F216082C81}" dt="2018-05-01T10:08:54.276" v="4340" actId="1035"/>
          <ac:spMkLst>
            <pc:docMk/>
            <pc:sldMk cId="707709427" sldId="272"/>
            <ac:spMk id="30" creationId="{3EFC5802-2BAD-4424-88A3-1D0BEC49C6CF}"/>
          </ac:spMkLst>
        </pc:spChg>
        <pc:spChg chg="mod topLvl">
          <ac:chgData name="Christian Wegmann" userId="62c8636b-4bc7-46d0-ac0a-d0872a494299" providerId="ADAL" clId="{4A1807DF-2D8D-457D-A7FF-64F216082C81}" dt="2018-05-01T10:08:54.276" v="4340" actId="1035"/>
          <ac:spMkLst>
            <pc:docMk/>
            <pc:sldMk cId="707709427" sldId="272"/>
            <ac:spMk id="31" creationId="{F5C45F18-F132-4968-9ABA-F7577F65A30F}"/>
          </ac:spMkLst>
        </pc:spChg>
        <pc:spChg chg="mod topLvl">
          <ac:chgData name="Christian Wegmann" userId="62c8636b-4bc7-46d0-ac0a-d0872a494299" providerId="ADAL" clId="{4A1807DF-2D8D-457D-A7FF-64F216082C81}" dt="2018-05-01T10:08:54.276" v="4340" actId="1035"/>
          <ac:spMkLst>
            <pc:docMk/>
            <pc:sldMk cId="707709427" sldId="272"/>
            <ac:spMk id="32" creationId="{915F498F-4E9C-4F2D-9AE5-DBAE4AEC619B}"/>
          </ac:spMkLst>
        </pc:spChg>
        <pc:spChg chg="mod topLvl">
          <ac:chgData name="Christian Wegmann" userId="62c8636b-4bc7-46d0-ac0a-d0872a494299" providerId="ADAL" clId="{4A1807DF-2D8D-457D-A7FF-64F216082C81}" dt="2018-05-01T10:08:54.276" v="4340" actId="1035"/>
          <ac:spMkLst>
            <pc:docMk/>
            <pc:sldMk cId="707709427" sldId="272"/>
            <ac:spMk id="33" creationId="{D7550BA2-ED9A-467B-ADF6-29DB66E8F197}"/>
          </ac:spMkLst>
        </pc:spChg>
        <pc:spChg chg="mod topLvl">
          <ac:chgData name="Christian Wegmann" userId="62c8636b-4bc7-46d0-ac0a-d0872a494299" providerId="ADAL" clId="{4A1807DF-2D8D-457D-A7FF-64F216082C81}" dt="2018-05-01T10:08:54.276" v="4340" actId="1035"/>
          <ac:spMkLst>
            <pc:docMk/>
            <pc:sldMk cId="707709427" sldId="272"/>
            <ac:spMk id="34" creationId="{5AB171E1-533E-4718-A219-7BBA1A577B5D}"/>
          </ac:spMkLst>
        </pc:spChg>
        <pc:spChg chg="mod topLvl">
          <ac:chgData name="Christian Wegmann" userId="62c8636b-4bc7-46d0-ac0a-d0872a494299" providerId="ADAL" clId="{4A1807DF-2D8D-457D-A7FF-64F216082C81}" dt="2018-05-01T10:08:54.276" v="4340" actId="1035"/>
          <ac:spMkLst>
            <pc:docMk/>
            <pc:sldMk cId="707709427" sldId="272"/>
            <ac:spMk id="35" creationId="{BA4802C5-1A4B-41EA-9F85-70E67DFFA44D}"/>
          </ac:spMkLst>
        </pc:spChg>
        <pc:spChg chg="mod topLvl">
          <ac:chgData name="Christian Wegmann" userId="62c8636b-4bc7-46d0-ac0a-d0872a494299" providerId="ADAL" clId="{4A1807DF-2D8D-457D-A7FF-64F216082C81}" dt="2018-05-01T10:08:54.276" v="4340" actId="1035"/>
          <ac:spMkLst>
            <pc:docMk/>
            <pc:sldMk cId="707709427" sldId="272"/>
            <ac:spMk id="36" creationId="{5C48B281-2508-4732-9C38-A99849C4DEF1}"/>
          </ac:spMkLst>
        </pc:spChg>
        <pc:spChg chg="mod topLvl">
          <ac:chgData name="Christian Wegmann" userId="62c8636b-4bc7-46d0-ac0a-d0872a494299" providerId="ADAL" clId="{4A1807DF-2D8D-457D-A7FF-64F216082C81}" dt="2018-05-01T10:06:55.834" v="4272" actId="1076"/>
          <ac:spMkLst>
            <pc:docMk/>
            <pc:sldMk cId="707709427" sldId="272"/>
            <ac:spMk id="37" creationId="{57F54875-8FA8-4C06-BD64-027C56466974}"/>
          </ac:spMkLst>
        </pc:spChg>
        <pc:spChg chg="mod topLvl">
          <ac:chgData name="Christian Wegmann" userId="62c8636b-4bc7-46d0-ac0a-d0872a494299" providerId="ADAL" clId="{4A1807DF-2D8D-457D-A7FF-64F216082C81}" dt="2018-05-01T10:06:55.834" v="4272" actId="1076"/>
          <ac:spMkLst>
            <pc:docMk/>
            <pc:sldMk cId="707709427" sldId="272"/>
            <ac:spMk id="38" creationId="{BF9BEA2D-BED4-4CAF-BA51-0D72AA47EC22}"/>
          </ac:spMkLst>
        </pc:spChg>
        <pc:spChg chg="mod topLvl">
          <ac:chgData name="Christian Wegmann" userId="62c8636b-4bc7-46d0-ac0a-d0872a494299" providerId="ADAL" clId="{4A1807DF-2D8D-457D-A7FF-64F216082C81}" dt="2018-05-01T10:08:54.276" v="4340" actId="1035"/>
          <ac:spMkLst>
            <pc:docMk/>
            <pc:sldMk cId="707709427" sldId="272"/>
            <ac:spMk id="41" creationId="{3AF351DA-0EA4-4411-A203-C9B926614E26}"/>
          </ac:spMkLst>
        </pc:spChg>
        <pc:spChg chg="mod topLvl">
          <ac:chgData name="Christian Wegmann" userId="62c8636b-4bc7-46d0-ac0a-d0872a494299" providerId="ADAL" clId="{4A1807DF-2D8D-457D-A7FF-64F216082C81}" dt="2018-05-01T10:08:54.276" v="4340" actId="1035"/>
          <ac:spMkLst>
            <pc:docMk/>
            <pc:sldMk cId="707709427" sldId="272"/>
            <ac:spMk id="42" creationId="{A8D7F5A9-D76F-4252-B6C4-686D900F1DD7}"/>
          </ac:spMkLst>
        </pc:spChg>
        <pc:spChg chg="mod topLvl">
          <ac:chgData name="Christian Wegmann" userId="62c8636b-4bc7-46d0-ac0a-d0872a494299" providerId="ADAL" clId="{4A1807DF-2D8D-457D-A7FF-64F216082C81}" dt="2018-05-01T10:08:54.276" v="4340" actId="1035"/>
          <ac:spMkLst>
            <pc:docMk/>
            <pc:sldMk cId="707709427" sldId="272"/>
            <ac:spMk id="43" creationId="{B2279965-ED13-4F15-8B34-DDA9ADE7F237}"/>
          </ac:spMkLst>
        </pc:spChg>
        <pc:spChg chg="mod">
          <ac:chgData name="Christian Wegmann" userId="62c8636b-4bc7-46d0-ac0a-d0872a494299" providerId="ADAL" clId="{4A1807DF-2D8D-457D-A7FF-64F216082C81}" dt="2018-05-01T10:08:03.326" v="4331" actId="20577"/>
          <ac:spMkLst>
            <pc:docMk/>
            <pc:sldMk cId="707709427" sldId="272"/>
            <ac:spMk id="44" creationId="{47FA0057-2C82-4754-8845-4E02C7F03B1E}"/>
          </ac:spMkLst>
        </pc:spChg>
        <pc:spChg chg="del">
          <ac:chgData name="Christian Wegmann" userId="62c8636b-4bc7-46d0-ac0a-d0872a494299" providerId="ADAL" clId="{4A1807DF-2D8D-457D-A7FF-64F216082C81}" dt="2018-05-01T12:22:11.453" v="8720" actId="478"/>
          <ac:spMkLst>
            <pc:docMk/>
            <pc:sldMk cId="707709427" sldId="272"/>
            <ac:spMk id="46" creationId="{4AE4AC46-7B50-415B-8FD2-2973FD5B51B7}"/>
          </ac:spMkLst>
        </pc:spChg>
        <pc:spChg chg="add mod ord">
          <ac:chgData name="Christian Wegmann" userId="62c8636b-4bc7-46d0-ac0a-d0872a494299" providerId="ADAL" clId="{4A1807DF-2D8D-457D-A7FF-64F216082C81}" dt="2018-05-01T10:14:08.106" v="4429" actId="14100"/>
          <ac:spMkLst>
            <pc:docMk/>
            <pc:sldMk cId="707709427" sldId="272"/>
            <ac:spMk id="48" creationId="{9C6DC188-7A0D-4729-BB67-051927A03177}"/>
          </ac:spMkLst>
        </pc:spChg>
        <pc:spChg chg="add mod ord">
          <ac:chgData name="Christian Wegmann" userId="62c8636b-4bc7-46d0-ac0a-d0872a494299" providerId="ADAL" clId="{4A1807DF-2D8D-457D-A7FF-64F216082C81}" dt="2018-05-01T10:08:25.113" v="4333" actId="14100"/>
          <ac:spMkLst>
            <pc:docMk/>
            <pc:sldMk cId="707709427" sldId="272"/>
            <ac:spMk id="49" creationId="{1461C9C8-72CE-4D0D-B672-EAD9D1F1BA07}"/>
          </ac:spMkLst>
        </pc:spChg>
        <pc:spChg chg="add mod ord">
          <ac:chgData name="Christian Wegmann" userId="62c8636b-4bc7-46d0-ac0a-d0872a494299" providerId="ADAL" clId="{4A1807DF-2D8D-457D-A7FF-64F216082C81}" dt="2018-05-01T10:08:25.113" v="4333" actId="14100"/>
          <ac:spMkLst>
            <pc:docMk/>
            <pc:sldMk cId="707709427" sldId="272"/>
            <ac:spMk id="50" creationId="{EE542D95-6301-4DAA-BE35-69A54B772041}"/>
          </ac:spMkLst>
        </pc:spChg>
        <pc:spChg chg="add mod ord">
          <ac:chgData name="Christian Wegmann" userId="62c8636b-4bc7-46d0-ac0a-d0872a494299" providerId="ADAL" clId="{4A1807DF-2D8D-457D-A7FF-64F216082C81}" dt="2018-05-01T10:08:25.113" v="4333" actId="14100"/>
          <ac:spMkLst>
            <pc:docMk/>
            <pc:sldMk cId="707709427" sldId="272"/>
            <ac:spMk id="51" creationId="{72D0AF14-49E1-4381-9312-C21C21C64FA9}"/>
          </ac:spMkLst>
        </pc:spChg>
        <pc:spChg chg="add mod ord">
          <ac:chgData name="Christian Wegmann" userId="62c8636b-4bc7-46d0-ac0a-d0872a494299" providerId="ADAL" clId="{4A1807DF-2D8D-457D-A7FF-64F216082C81}" dt="2018-05-01T10:08:25.113" v="4333" actId="14100"/>
          <ac:spMkLst>
            <pc:docMk/>
            <pc:sldMk cId="707709427" sldId="272"/>
            <ac:spMk id="52" creationId="{C5D9F7BB-A7E5-46A2-AA79-305D5422C004}"/>
          </ac:spMkLst>
        </pc:spChg>
        <pc:spChg chg="del">
          <ac:chgData name="Christian Wegmann" userId="62c8636b-4bc7-46d0-ac0a-d0872a494299" providerId="ADAL" clId="{4A1807DF-2D8D-457D-A7FF-64F216082C81}" dt="2018-05-01T08:21:42.937" v="1741" actId="478"/>
          <ac:spMkLst>
            <pc:docMk/>
            <pc:sldMk cId="707709427" sldId="272"/>
            <ac:spMk id="54" creationId="{73FF7881-07AD-402E-BB1E-361BCB6455D2}"/>
          </ac:spMkLst>
        </pc:spChg>
        <pc:spChg chg="add mod ord">
          <ac:chgData name="Christian Wegmann" userId="62c8636b-4bc7-46d0-ac0a-d0872a494299" providerId="ADAL" clId="{4A1807DF-2D8D-457D-A7FF-64F216082C81}" dt="2018-05-01T10:08:25.113" v="4333" actId="14100"/>
          <ac:spMkLst>
            <pc:docMk/>
            <pc:sldMk cId="707709427" sldId="272"/>
            <ac:spMk id="55" creationId="{C6FACC7F-8B4A-4579-B67A-55E2FF35A917}"/>
          </ac:spMkLst>
        </pc:spChg>
        <pc:spChg chg="add mod">
          <ac:chgData name="Christian Wegmann" userId="62c8636b-4bc7-46d0-ac0a-d0872a494299" providerId="ADAL" clId="{4A1807DF-2D8D-457D-A7FF-64F216082C81}" dt="2018-05-01T10:09:00.890" v="4341" actId="571"/>
          <ac:spMkLst>
            <pc:docMk/>
            <pc:sldMk cId="707709427" sldId="272"/>
            <ac:spMk id="56" creationId="{C8A408E6-0331-4F5C-A856-0C39F40D9FC1}"/>
          </ac:spMkLst>
        </pc:spChg>
        <pc:spChg chg="add mod">
          <ac:chgData name="Christian Wegmann" userId="62c8636b-4bc7-46d0-ac0a-d0872a494299" providerId="ADAL" clId="{4A1807DF-2D8D-457D-A7FF-64F216082C81}" dt="2018-05-01T10:09:00.890" v="4341" actId="571"/>
          <ac:spMkLst>
            <pc:docMk/>
            <pc:sldMk cId="707709427" sldId="272"/>
            <ac:spMk id="57" creationId="{BF2A13BC-B5A2-4C5F-8268-72193C2D8F01}"/>
          </ac:spMkLst>
        </pc:spChg>
        <pc:spChg chg="add mod">
          <ac:chgData name="Christian Wegmann" userId="62c8636b-4bc7-46d0-ac0a-d0872a494299" providerId="ADAL" clId="{4A1807DF-2D8D-457D-A7FF-64F216082C81}" dt="2018-05-01T10:09:00.890" v="4341" actId="571"/>
          <ac:spMkLst>
            <pc:docMk/>
            <pc:sldMk cId="707709427" sldId="272"/>
            <ac:spMk id="59" creationId="{285C82D3-597B-4BAC-9C69-486AD42E69D8}"/>
          </ac:spMkLst>
        </pc:spChg>
        <pc:spChg chg="add mod">
          <ac:chgData name="Christian Wegmann" userId="62c8636b-4bc7-46d0-ac0a-d0872a494299" providerId="ADAL" clId="{4A1807DF-2D8D-457D-A7FF-64F216082C81}" dt="2018-05-01T10:09:00.890" v="4341" actId="571"/>
          <ac:spMkLst>
            <pc:docMk/>
            <pc:sldMk cId="707709427" sldId="272"/>
            <ac:spMk id="60" creationId="{470B3C67-E984-4BC1-89C0-1DB84F5E09FA}"/>
          </ac:spMkLst>
        </pc:spChg>
        <pc:spChg chg="add mod">
          <ac:chgData name="Christian Wegmann" userId="62c8636b-4bc7-46d0-ac0a-d0872a494299" providerId="ADAL" clId="{4A1807DF-2D8D-457D-A7FF-64F216082C81}" dt="2018-05-01T10:09:00.890" v="4341" actId="571"/>
          <ac:spMkLst>
            <pc:docMk/>
            <pc:sldMk cId="707709427" sldId="272"/>
            <ac:spMk id="61" creationId="{1378A5E0-8CCE-4D6B-812A-3490D0D34E20}"/>
          </ac:spMkLst>
        </pc:spChg>
        <pc:spChg chg="add">
          <ac:chgData name="Christian Wegmann" userId="62c8636b-4bc7-46d0-ac0a-d0872a494299" providerId="ADAL" clId="{4A1807DF-2D8D-457D-A7FF-64F216082C81}" dt="2018-05-01T12:22:12.116" v="8721" actId="20577"/>
          <ac:spMkLst>
            <pc:docMk/>
            <pc:sldMk cId="707709427" sldId="272"/>
            <ac:spMk id="63" creationId="{DD15A237-4DEF-4DD1-A0DF-94A628A20DF7}"/>
          </ac:spMkLst>
        </pc:spChg>
        <pc:grpChg chg="add del mod">
          <ac:chgData name="Christian Wegmann" userId="62c8636b-4bc7-46d0-ac0a-d0872a494299" providerId="ADAL" clId="{4A1807DF-2D8D-457D-A7FF-64F216082C81}" dt="2018-05-01T09:38:55.357" v="3601" actId="165"/>
          <ac:grpSpMkLst>
            <pc:docMk/>
            <pc:sldMk cId="707709427" sldId="272"/>
            <ac:grpSpMk id="8" creationId="{CA563017-456B-4D9A-AFE6-0049951CD023}"/>
          </ac:grpSpMkLst>
        </pc:grpChg>
        <pc:graphicFrameChg chg="mod">
          <ac:chgData name="Christian Wegmann" userId="62c8636b-4bc7-46d0-ac0a-d0872a494299" providerId="ADAL" clId="{4A1807DF-2D8D-457D-A7FF-64F216082C81}" dt="2018-05-01T10:15:04.042" v="4449" actId="14100"/>
          <ac:graphicFrameMkLst>
            <pc:docMk/>
            <pc:sldMk cId="707709427" sldId="272"/>
            <ac:graphicFrameMk id="58" creationId="{EC5C4AD0-6CDD-4947-B625-B7E9845B15F4}"/>
          </ac:graphicFrameMkLst>
        </pc:graphicFrameChg>
        <pc:cxnChg chg="mod">
          <ac:chgData name="Christian Wegmann" userId="62c8636b-4bc7-46d0-ac0a-d0872a494299" providerId="ADAL" clId="{4A1807DF-2D8D-457D-A7FF-64F216082C81}" dt="2018-05-01T08:21:57.333" v="1745" actId="14100"/>
          <ac:cxnSpMkLst>
            <pc:docMk/>
            <pc:sldMk cId="707709427" sldId="272"/>
            <ac:cxnSpMk id="6" creationId="{B65C6B9F-C091-4B89-9ABB-6E0303F0F844}"/>
          </ac:cxnSpMkLst>
        </pc:cxnChg>
        <pc:cxnChg chg="mod topLvl">
          <ac:chgData name="Christian Wegmann" userId="62c8636b-4bc7-46d0-ac0a-d0872a494299" providerId="ADAL" clId="{4A1807DF-2D8D-457D-A7FF-64F216082C81}" dt="2018-05-01T10:06:55.834" v="4272" actId="1076"/>
          <ac:cxnSpMkLst>
            <pc:docMk/>
            <pc:sldMk cId="707709427" sldId="272"/>
            <ac:cxnSpMk id="23" creationId="{74BADF96-A014-489D-9363-BEE8E86BA192}"/>
          </ac:cxnSpMkLst>
        </pc:cxnChg>
        <pc:cxnChg chg="mod topLvl">
          <ac:chgData name="Christian Wegmann" userId="62c8636b-4bc7-46d0-ac0a-d0872a494299" providerId="ADAL" clId="{4A1807DF-2D8D-457D-A7FF-64F216082C81}" dt="2018-05-01T10:06:55.834" v="4272" actId="1076"/>
          <ac:cxnSpMkLst>
            <pc:docMk/>
            <pc:sldMk cId="707709427" sldId="272"/>
            <ac:cxnSpMk id="24" creationId="{9BC49CA9-A3C6-4638-A2B9-8B92C21C8B9F}"/>
          </ac:cxnSpMkLst>
        </pc:cxnChg>
        <pc:cxnChg chg="mod topLvl">
          <ac:chgData name="Christian Wegmann" userId="62c8636b-4bc7-46d0-ac0a-d0872a494299" providerId="ADAL" clId="{4A1807DF-2D8D-457D-A7FF-64F216082C81}" dt="2018-05-01T10:06:55.834" v="4272" actId="1076"/>
          <ac:cxnSpMkLst>
            <pc:docMk/>
            <pc:sldMk cId="707709427" sldId="272"/>
            <ac:cxnSpMk id="25" creationId="{DA38059F-7D28-4823-BFFC-5EAC9825CE5C}"/>
          </ac:cxnSpMkLst>
        </pc:cxnChg>
        <pc:cxnChg chg="mod topLvl">
          <ac:chgData name="Christian Wegmann" userId="62c8636b-4bc7-46d0-ac0a-d0872a494299" providerId="ADAL" clId="{4A1807DF-2D8D-457D-A7FF-64F216082C81}" dt="2018-05-01T10:06:55.834" v="4272" actId="1076"/>
          <ac:cxnSpMkLst>
            <pc:docMk/>
            <pc:sldMk cId="707709427" sldId="272"/>
            <ac:cxnSpMk id="26" creationId="{64F60F84-628A-4D0B-817E-4F58B10EE741}"/>
          </ac:cxnSpMkLst>
        </pc:cxnChg>
        <pc:cxnChg chg="mod topLvl">
          <ac:chgData name="Christian Wegmann" userId="62c8636b-4bc7-46d0-ac0a-d0872a494299" providerId="ADAL" clId="{4A1807DF-2D8D-457D-A7FF-64F216082C81}" dt="2018-05-01T10:06:55.834" v="4272" actId="1076"/>
          <ac:cxnSpMkLst>
            <pc:docMk/>
            <pc:sldMk cId="707709427" sldId="272"/>
            <ac:cxnSpMk id="27" creationId="{A089E119-5D75-415C-985D-CCA9CA255846}"/>
          </ac:cxnSpMkLst>
        </pc:cxnChg>
        <pc:cxnChg chg="mod topLvl">
          <ac:chgData name="Christian Wegmann" userId="62c8636b-4bc7-46d0-ac0a-d0872a494299" providerId="ADAL" clId="{4A1807DF-2D8D-457D-A7FF-64F216082C81}" dt="2018-05-01T10:06:55.834" v="4272" actId="1076"/>
          <ac:cxnSpMkLst>
            <pc:docMk/>
            <pc:sldMk cId="707709427" sldId="272"/>
            <ac:cxnSpMk id="28" creationId="{773B900B-A54D-4E89-A5EE-631FAA57C24A}"/>
          </ac:cxnSpMkLst>
        </pc:cxnChg>
        <pc:cxnChg chg="mod topLvl">
          <ac:chgData name="Christian Wegmann" userId="62c8636b-4bc7-46d0-ac0a-d0872a494299" providerId="ADAL" clId="{4A1807DF-2D8D-457D-A7FF-64F216082C81}" dt="2018-05-01T10:06:55.834" v="4272" actId="1076"/>
          <ac:cxnSpMkLst>
            <pc:docMk/>
            <pc:sldMk cId="707709427" sldId="272"/>
            <ac:cxnSpMk id="39" creationId="{C5ADFF58-38DB-4D63-9CB6-E21BBF08216B}"/>
          </ac:cxnSpMkLst>
        </pc:cxnChg>
        <pc:cxnChg chg="mod topLvl">
          <ac:chgData name="Christian Wegmann" userId="62c8636b-4bc7-46d0-ac0a-d0872a494299" providerId="ADAL" clId="{4A1807DF-2D8D-457D-A7FF-64F216082C81}" dt="2018-05-01T10:06:55.834" v="4272" actId="1076"/>
          <ac:cxnSpMkLst>
            <pc:docMk/>
            <pc:sldMk cId="707709427" sldId="272"/>
            <ac:cxnSpMk id="40" creationId="{42BF2D5B-1173-4C7B-8BC6-9F6EA4C6E784}"/>
          </ac:cxnSpMkLst>
        </pc:cxnChg>
        <pc:cxnChg chg="del">
          <ac:chgData name="Christian Wegmann" userId="62c8636b-4bc7-46d0-ac0a-d0872a494299" providerId="ADAL" clId="{4A1807DF-2D8D-457D-A7FF-64F216082C81}" dt="2018-05-01T08:21:42.937" v="1741" actId="478"/>
          <ac:cxnSpMkLst>
            <pc:docMk/>
            <pc:sldMk cId="707709427" sldId="272"/>
            <ac:cxnSpMk id="53" creationId="{14D315DA-DB0D-4A88-85C1-8D55DBEFF820}"/>
          </ac:cxnSpMkLst>
        </pc:cxnChg>
      </pc:sldChg>
      <pc:sldChg chg="addSp delSp modSp">
        <pc:chgData name="Christian Wegmann" userId="62c8636b-4bc7-46d0-ac0a-d0872a494299" providerId="ADAL" clId="{4A1807DF-2D8D-457D-A7FF-64F216082C81}" dt="2018-05-01T12:22:38.603" v="8734" actId="20577"/>
        <pc:sldMkLst>
          <pc:docMk/>
          <pc:sldMk cId="1999636801" sldId="275"/>
        </pc:sldMkLst>
        <pc:spChg chg="del">
          <ac:chgData name="Christian Wegmann" userId="62c8636b-4bc7-46d0-ac0a-d0872a494299" providerId="ADAL" clId="{4A1807DF-2D8D-457D-A7FF-64F216082C81}" dt="2018-05-01T12:22:38.081" v="8733" actId="478"/>
          <ac:spMkLst>
            <pc:docMk/>
            <pc:sldMk cId="1999636801" sldId="275"/>
            <ac:spMk id="14" creationId="{170791E3-F85D-4EA3-8EB9-C607D06CCEB0}"/>
          </ac:spMkLst>
        </pc:spChg>
        <pc:spChg chg="mod">
          <ac:chgData name="Christian Wegmann" userId="62c8636b-4bc7-46d0-ac0a-d0872a494299" providerId="ADAL" clId="{4A1807DF-2D8D-457D-A7FF-64F216082C81}" dt="2018-05-01T11:54:04.004" v="8414" actId="20577"/>
          <ac:spMkLst>
            <pc:docMk/>
            <pc:sldMk cId="1999636801" sldId="275"/>
            <ac:spMk id="15" creationId="{9D9A83A9-16E8-4898-B09F-40C70CC05F85}"/>
          </ac:spMkLst>
        </pc:spChg>
        <pc:spChg chg="add">
          <ac:chgData name="Christian Wegmann" userId="62c8636b-4bc7-46d0-ac0a-d0872a494299" providerId="ADAL" clId="{4A1807DF-2D8D-457D-A7FF-64F216082C81}" dt="2018-05-01T12:22:38.603" v="8734" actId="20577"/>
          <ac:spMkLst>
            <pc:docMk/>
            <pc:sldMk cId="1999636801" sldId="275"/>
            <ac:spMk id="16" creationId="{4C566D0D-47E4-409B-936D-854A1AA19AAE}"/>
          </ac:spMkLst>
        </pc:spChg>
      </pc:sldChg>
      <pc:sldChg chg="addSp delSp modSp">
        <pc:chgData name="Christian Wegmann" userId="62c8636b-4bc7-46d0-ac0a-d0872a494299" providerId="ADAL" clId="{4A1807DF-2D8D-457D-A7FF-64F216082C81}" dt="2018-05-01T12:22:42.146" v="8736" actId="20577"/>
        <pc:sldMkLst>
          <pc:docMk/>
          <pc:sldMk cId="2443960458" sldId="276"/>
        </pc:sldMkLst>
        <pc:spChg chg="mod">
          <ac:chgData name="Christian Wegmann" userId="62c8636b-4bc7-46d0-ac0a-d0872a494299" providerId="ADAL" clId="{4A1807DF-2D8D-457D-A7FF-64F216082C81}" dt="2018-05-01T11:57:14.263" v="8511" actId="20577"/>
          <ac:spMkLst>
            <pc:docMk/>
            <pc:sldMk cId="2443960458" sldId="276"/>
            <ac:spMk id="3" creationId="{4BDA1AD3-B794-4323-A53B-11382068F431}"/>
          </ac:spMkLst>
        </pc:spChg>
        <pc:spChg chg="mod">
          <ac:chgData name="Christian Wegmann" userId="62c8636b-4bc7-46d0-ac0a-d0872a494299" providerId="ADAL" clId="{4A1807DF-2D8D-457D-A7FF-64F216082C81}" dt="2018-05-01T11:59:04.550" v="8564" actId="1076"/>
          <ac:spMkLst>
            <pc:docMk/>
            <pc:sldMk cId="2443960458" sldId="276"/>
            <ac:spMk id="6" creationId="{84A7C449-A863-4E90-B626-6F0998967350}"/>
          </ac:spMkLst>
        </pc:spChg>
        <pc:spChg chg="mod">
          <ac:chgData name="Christian Wegmann" userId="62c8636b-4bc7-46d0-ac0a-d0872a494299" providerId="ADAL" clId="{4A1807DF-2D8D-457D-A7FF-64F216082C81}" dt="2018-05-01T11:55:19.302" v="8420" actId="14100"/>
          <ac:spMkLst>
            <pc:docMk/>
            <pc:sldMk cId="2443960458" sldId="276"/>
            <ac:spMk id="8" creationId="{78D466B6-428B-4AC8-8E42-61071E9C83FA}"/>
          </ac:spMkLst>
        </pc:spChg>
        <pc:spChg chg="mod">
          <ac:chgData name="Christian Wegmann" userId="62c8636b-4bc7-46d0-ac0a-d0872a494299" providerId="ADAL" clId="{4A1807DF-2D8D-457D-A7FF-64F216082C81}" dt="2018-05-01T12:01:48.518" v="8591" actId="14100"/>
          <ac:spMkLst>
            <pc:docMk/>
            <pc:sldMk cId="2443960458" sldId="276"/>
            <ac:spMk id="10" creationId="{855D8C7B-9290-4898-9BFE-9008002B73B6}"/>
          </ac:spMkLst>
        </pc:spChg>
        <pc:spChg chg="mod">
          <ac:chgData name="Christian Wegmann" userId="62c8636b-4bc7-46d0-ac0a-d0872a494299" providerId="ADAL" clId="{4A1807DF-2D8D-457D-A7FF-64F216082C81}" dt="2018-05-01T12:01:43.550" v="8590" actId="1076"/>
          <ac:spMkLst>
            <pc:docMk/>
            <pc:sldMk cId="2443960458" sldId="276"/>
            <ac:spMk id="12" creationId="{8F73423C-900F-49F9-AD82-B6E5813A2F70}"/>
          </ac:spMkLst>
        </pc:spChg>
        <pc:spChg chg="mod">
          <ac:chgData name="Christian Wegmann" userId="62c8636b-4bc7-46d0-ac0a-d0872a494299" providerId="ADAL" clId="{4A1807DF-2D8D-457D-A7FF-64F216082C81}" dt="2018-05-01T12:01:43.550" v="8590" actId="1076"/>
          <ac:spMkLst>
            <pc:docMk/>
            <pc:sldMk cId="2443960458" sldId="276"/>
            <ac:spMk id="13" creationId="{4DC91538-85FE-42B2-A889-4A3CE3BAF8A8}"/>
          </ac:spMkLst>
        </pc:spChg>
        <pc:spChg chg="mod">
          <ac:chgData name="Christian Wegmann" userId="62c8636b-4bc7-46d0-ac0a-d0872a494299" providerId="ADAL" clId="{4A1807DF-2D8D-457D-A7FF-64F216082C81}" dt="2018-05-01T12:01:43.550" v="8590" actId="1076"/>
          <ac:spMkLst>
            <pc:docMk/>
            <pc:sldMk cId="2443960458" sldId="276"/>
            <ac:spMk id="14" creationId="{7EDCDC9D-5E8C-4E03-81AB-8046376A3E4F}"/>
          </ac:spMkLst>
        </pc:spChg>
        <pc:spChg chg="mod">
          <ac:chgData name="Christian Wegmann" userId="62c8636b-4bc7-46d0-ac0a-d0872a494299" providerId="ADAL" clId="{4A1807DF-2D8D-457D-A7FF-64F216082C81}" dt="2018-05-01T12:01:43.550" v="8590" actId="1076"/>
          <ac:spMkLst>
            <pc:docMk/>
            <pc:sldMk cId="2443960458" sldId="276"/>
            <ac:spMk id="15" creationId="{1F27884F-000F-456A-9487-8D262FB68416}"/>
          </ac:spMkLst>
        </pc:spChg>
        <pc:spChg chg="mod">
          <ac:chgData name="Christian Wegmann" userId="62c8636b-4bc7-46d0-ac0a-d0872a494299" providerId="ADAL" clId="{4A1807DF-2D8D-457D-A7FF-64F216082C81}" dt="2018-05-01T12:01:43.550" v="8590" actId="1076"/>
          <ac:spMkLst>
            <pc:docMk/>
            <pc:sldMk cId="2443960458" sldId="276"/>
            <ac:spMk id="16" creationId="{5DD693CA-0CB6-468E-AE9C-93A6CC7194D5}"/>
          </ac:spMkLst>
        </pc:spChg>
        <pc:spChg chg="mod">
          <ac:chgData name="Christian Wegmann" userId="62c8636b-4bc7-46d0-ac0a-d0872a494299" providerId="ADAL" clId="{4A1807DF-2D8D-457D-A7FF-64F216082C81}" dt="2018-05-01T12:01:43.550" v="8590" actId="1076"/>
          <ac:spMkLst>
            <pc:docMk/>
            <pc:sldMk cId="2443960458" sldId="276"/>
            <ac:spMk id="17" creationId="{20971463-9DD2-4FFA-BBE3-99BD44979566}"/>
          </ac:spMkLst>
        </pc:spChg>
        <pc:spChg chg="mod">
          <ac:chgData name="Christian Wegmann" userId="62c8636b-4bc7-46d0-ac0a-d0872a494299" providerId="ADAL" clId="{4A1807DF-2D8D-457D-A7FF-64F216082C81}" dt="2018-05-01T12:02:09.438" v="8595" actId="1076"/>
          <ac:spMkLst>
            <pc:docMk/>
            <pc:sldMk cId="2443960458" sldId="276"/>
            <ac:spMk id="19" creationId="{65054513-5C5E-4A30-9F6E-E56E71A1F4FF}"/>
          </ac:spMkLst>
        </pc:spChg>
        <pc:spChg chg="mod">
          <ac:chgData name="Christian Wegmann" userId="62c8636b-4bc7-46d0-ac0a-d0872a494299" providerId="ADAL" clId="{4A1807DF-2D8D-457D-A7FF-64F216082C81}" dt="2018-05-01T12:02:16.014" v="8597" actId="14100"/>
          <ac:spMkLst>
            <pc:docMk/>
            <pc:sldMk cId="2443960458" sldId="276"/>
            <ac:spMk id="20" creationId="{AB085412-FF1A-4D92-A598-9864B46C0ACB}"/>
          </ac:spMkLst>
        </pc:spChg>
        <pc:spChg chg="mod">
          <ac:chgData name="Christian Wegmann" userId="62c8636b-4bc7-46d0-ac0a-d0872a494299" providerId="ADAL" clId="{4A1807DF-2D8D-457D-A7FF-64F216082C81}" dt="2018-05-01T12:02:14.246" v="8596" actId="1076"/>
          <ac:spMkLst>
            <pc:docMk/>
            <pc:sldMk cId="2443960458" sldId="276"/>
            <ac:spMk id="21" creationId="{4D7EBDF3-DEA7-46A8-B9B7-7A4E49BC41DC}"/>
          </ac:spMkLst>
        </pc:spChg>
        <pc:spChg chg="mod">
          <ac:chgData name="Christian Wegmann" userId="62c8636b-4bc7-46d0-ac0a-d0872a494299" providerId="ADAL" clId="{4A1807DF-2D8D-457D-A7FF-64F216082C81}" dt="2018-05-01T12:02:31.470" v="8602" actId="14100"/>
          <ac:spMkLst>
            <pc:docMk/>
            <pc:sldMk cId="2443960458" sldId="276"/>
            <ac:spMk id="22" creationId="{BC89A872-724D-4409-84F6-DC39289CA166}"/>
          </ac:spMkLst>
        </pc:spChg>
        <pc:spChg chg="mod">
          <ac:chgData name="Christian Wegmann" userId="62c8636b-4bc7-46d0-ac0a-d0872a494299" providerId="ADAL" clId="{4A1807DF-2D8D-457D-A7FF-64F216082C81}" dt="2018-05-01T12:02:45.898" v="8608" actId="1076"/>
          <ac:spMkLst>
            <pc:docMk/>
            <pc:sldMk cId="2443960458" sldId="276"/>
            <ac:spMk id="23" creationId="{78250CB2-6E48-4F28-B8B3-739EDD1F9C5C}"/>
          </ac:spMkLst>
        </pc:spChg>
        <pc:spChg chg="mod">
          <ac:chgData name="Christian Wegmann" userId="62c8636b-4bc7-46d0-ac0a-d0872a494299" providerId="ADAL" clId="{4A1807DF-2D8D-457D-A7FF-64F216082C81}" dt="2018-05-01T12:02:45.898" v="8608" actId="1076"/>
          <ac:spMkLst>
            <pc:docMk/>
            <pc:sldMk cId="2443960458" sldId="276"/>
            <ac:spMk id="24" creationId="{70EE6506-FCBE-4550-95BE-F4B50DD3F114}"/>
          </ac:spMkLst>
        </pc:spChg>
        <pc:spChg chg="mod">
          <ac:chgData name="Christian Wegmann" userId="62c8636b-4bc7-46d0-ac0a-d0872a494299" providerId="ADAL" clId="{4A1807DF-2D8D-457D-A7FF-64F216082C81}" dt="2018-05-01T12:02:45.898" v="8608" actId="1076"/>
          <ac:spMkLst>
            <pc:docMk/>
            <pc:sldMk cId="2443960458" sldId="276"/>
            <ac:spMk id="25" creationId="{CD7EF41B-F94E-4573-BEBC-9C552A1467A3}"/>
          </ac:spMkLst>
        </pc:spChg>
        <pc:spChg chg="mod">
          <ac:chgData name="Christian Wegmann" userId="62c8636b-4bc7-46d0-ac0a-d0872a494299" providerId="ADAL" clId="{4A1807DF-2D8D-457D-A7FF-64F216082C81}" dt="2018-05-01T12:02:45.898" v="8608" actId="1076"/>
          <ac:spMkLst>
            <pc:docMk/>
            <pc:sldMk cId="2443960458" sldId="276"/>
            <ac:spMk id="26" creationId="{ADAB0931-4BE9-46A1-98E4-E6CCDEFE0236}"/>
          </ac:spMkLst>
        </pc:spChg>
        <pc:spChg chg="mod">
          <ac:chgData name="Christian Wegmann" userId="62c8636b-4bc7-46d0-ac0a-d0872a494299" providerId="ADAL" clId="{4A1807DF-2D8D-457D-A7FF-64F216082C81}" dt="2018-05-01T12:02:45.898" v="8608" actId="1076"/>
          <ac:spMkLst>
            <pc:docMk/>
            <pc:sldMk cId="2443960458" sldId="276"/>
            <ac:spMk id="27" creationId="{A15F4C3F-A913-404B-8380-6061AE4FAB83}"/>
          </ac:spMkLst>
        </pc:spChg>
        <pc:spChg chg="mod">
          <ac:chgData name="Christian Wegmann" userId="62c8636b-4bc7-46d0-ac0a-d0872a494299" providerId="ADAL" clId="{4A1807DF-2D8D-457D-A7FF-64F216082C81}" dt="2018-05-01T12:02:45.898" v="8608" actId="1076"/>
          <ac:spMkLst>
            <pc:docMk/>
            <pc:sldMk cId="2443960458" sldId="276"/>
            <ac:spMk id="28" creationId="{CFC53998-DEAA-4242-9898-70FA134C690E}"/>
          </ac:spMkLst>
        </pc:spChg>
        <pc:spChg chg="mod">
          <ac:chgData name="Christian Wegmann" userId="62c8636b-4bc7-46d0-ac0a-d0872a494299" providerId="ADAL" clId="{4A1807DF-2D8D-457D-A7FF-64F216082C81}" dt="2018-05-01T12:02:45.898" v="8608" actId="1076"/>
          <ac:spMkLst>
            <pc:docMk/>
            <pc:sldMk cId="2443960458" sldId="276"/>
            <ac:spMk id="29" creationId="{7290C3A1-7481-4D5C-A8F7-D00BF813C964}"/>
          </ac:spMkLst>
        </pc:spChg>
        <pc:spChg chg="mod">
          <ac:chgData name="Christian Wegmann" userId="62c8636b-4bc7-46d0-ac0a-d0872a494299" providerId="ADAL" clId="{4A1807DF-2D8D-457D-A7FF-64F216082C81}" dt="2018-05-01T12:02:37.118" v="8604" actId="1076"/>
          <ac:spMkLst>
            <pc:docMk/>
            <pc:sldMk cId="2443960458" sldId="276"/>
            <ac:spMk id="30" creationId="{757EA08E-59A1-4370-8F56-1CEDAD07632A}"/>
          </ac:spMkLst>
        </pc:spChg>
        <pc:spChg chg="mod">
          <ac:chgData name="Christian Wegmann" userId="62c8636b-4bc7-46d0-ac0a-d0872a494299" providerId="ADAL" clId="{4A1807DF-2D8D-457D-A7FF-64F216082C81}" dt="2018-05-01T12:02:43.087" v="8607" actId="1076"/>
          <ac:spMkLst>
            <pc:docMk/>
            <pc:sldMk cId="2443960458" sldId="276"/>
            <ac:spMk id="31" creationId="{EBFF94E3-18DE-49D0-98BB-1F29FEDB0155}"/>
          </ac:spMkLst>
        </pc:spChg>
        <pc:spChg chg="mod">
          <ac:chgData name="Christian Wegmann" userId="62c8636b-4bc7-46d0-ac0a-d0872a494299" providerId="ADAL" clId="{4A1807DF-2D8D-457D-A7FF-64F216082C81}" dt="2018-05-01T12:02:09.438" v="8595" actId="1076"/>
          <ac:spMkLst>
            <pc:docMk/>
            <pc:sldMk cId="2443960458" sldId="276"/>
            <ac:spMk id="34" creationId="{5FF25084-1678-4D6C-9F45-8A7AE44FEE40}"/>
          </ac:spMkLst>
        </pc:spChg>
        <pc:spChg chg="mod">
          <ac:chgData name="Christian Wegmann" userId="62c8636b-4bc7-46d0-ac0a-d0872a494299" providerId="ADAL" clId="{4A1807DF-2D8D-457D-A7FF-64F216082C81}" dt="2018-05-01T12:02:09.438" v="8595" actId="1076"/>
          <ac:spMkLst>
            <pc:docMk/>
            <pc:sldMk cId="2443960458" sldId="276"/>
            <ac:spMk id="35" creationId="{14D4DAF0-E985-46B9-A43E-0FC93EA9850C}"/>
          </ac:spMkLst>
        </pc:spChg>
        <pc:spChg chg="mod">
          <ac:chgData name="Christian Wegmann" userId="62c8636b-4bc7-46d0-ac0a-d0872a494299" providerId="ADAL" clId="{4A1807DF-2D8D-457D-A7FF-64F216082C81}" dt="2018-05-01T12:02:09.438" v="8595" actId="1076"/>
          <ac:spMkLst>
            <pc:docMk/>
            <pc:sldMk cId="2443960458" sldId="276"/>
            <ac:spMk id="36" creationId="{487627D8-E1D6-458E-AE0D-0D68FE5F4824}"/>
          </ac:spMkLst>
        </pc:spChg>
        <pc:spChg chg="mod">
          <ac:chgData name="Christian Wegmann" userId="62c8636b-4bc7-46d0-ac0a-d0872a494299" providerId="ADAL" clId="{4A1807DF-2D8D-457D-A7FF-64F216082C81}" dt="2018-05-01T12:02:09.438" v="8595" actId="1076"/>
          <ac:spMkLst>
            <pc:docMk/>
            <pc:sldMk cId="2443960458" sldId="276"/>
            <ac:spMk id="37" creationId="{56F19C79-6E57-488B-BFD2-2F6C188D06BB}"/>
          </ac:spMkLst>
        </pc:spChg>
        <pc:spChg chg="mod">
          <ac:chgData name="Christian Wegmann" userId="62c8636b-4bc7-46d0-ac0a-d0872a494299" providerId="ADAL" clId="{4A1807DF-2D8D-457D-A7FF-64F216082C81}" dt="2018-05-01T12:02:09.438" v="8595" actId="1076"/>
          <ac:spMkLst>
            <pc:docMk/>
            <pc:sldMk cId="2443960458" sldId="276"/>
            <ac:spMk id="38" creationId="{27437101-7D2A-47A8-A180-914D2434F228}"/>
          </ac:spMkLst>
        </pc:spChg>
        <pc:spChg chg="mod">
          <ac:chgData name="Christian Wegmann" userId="62c8636b-4bc7-46d0-ac0a-d0872a494299" providerId="ADAL" clId="{4A1807DF-2D8D-457D-A7FF-64F216082C81}" dt="2018-05-01T12:02:09.438" v="8595" actId="1076"/>
          <ac:spMkLst>
            <pc:docMk/>
            <pc:sldMk cId="2443960458" sldId="276"/>
            <ac:spMk id="39" creationId="{5B35A1D1-4A9D-47DD-8409-2E9956A43848}"/>
          </ac:spMkLst>
        </pc:spChg>
        <pc:spChg chg="mod">
          <ac:chgData name="Christian Wegmann" userId="62c8636b-4bc7-46d0-ac0a-d0872a494299" providerId="ADAL" clId="{4A1807DF-2D8D-457D-A7FF-64F216082C81}" dt="2018-05-01T12:02:00.437" v="8593" actId="1076"/>
          <ac:spMkLst>
            <pc:docMk/>
            <pc:sldMk cId="2443960458" sldId="276"/>
            <ac:spMk id="41" creationId="{7489DF2E-D76D-4905-A508-B24A7FAAD115}"/>
          </ac:spMkLst>
        </pc:spChg>
        <pc:spChg chg="mod">
          <ac:chgData name="Christian Wegmann" userId="62c8636b-4bc7-46d0-ac0a-d0872a494299" providerId="ADAL" clId="{4A1807DF-2D8D-457D-A7FF-64F216082C81}" dt="2018-05-01T12:02:51.406" v="8609" actId="14100"/>
          <ac:spMkLst>
            <pc:docMk/>
            <pc:sldMk cId="2443960458" sldId="276"/>
            <ac:spMk id="42" creationId="{E9A9C3CF-102B-4317-9E6A-87E0CA8DAD3A}"/>
          </ac:spMkLst>
        </pc:spChg>
        <pc:spChg chg="del">
          <ac:chgData name="Christian Wegmann" userId="62c8636b-4bc7-46d0-ac0a-d0872a494299" providerId="ADAL" clId="{4A1807DF-2D8D-457D-A7FF-64F216082C81}" dt="2018-05-01T12:22:41.656" v="8735" actId="478"/>
          <ac:spMkLst>
            <pc:docMk/>
            <pc:sldMk cId="2443960458" sldId="276"/>
            <ac:spMk id="43" creationId="{79711018-E175-45B5-9C14-B67504B98F1F}"/>
          </ac:spMkLst>
        </pc:spChg>
        <pc:spChg chg="add mod">
          <ac:chgData name="Christian Wegmann" userId="62c8636b-4bc7-46d0-ac0a-d0872a494299" providerId="ADAL" clId="{4A1807DF-2D8D-457D-A7FF-64F216082C81}" dt="2018-05-01T12:01:53.942" v="8592" actId="1076"/>
          <ac:spMkLst>
            <pc:docMk/>
            <pc:sldMk cId="2443960458" sldId="276"/>
            <ac:spMk id="44" creationId="{837391FA-76B9-4CD8-9581-5039B0830CFB}"/>
          </ac:spMkLst>
        </pc:spChg>
        <pc:spChg chg="add mod">
          <ac:chgData name="Christian Wegmann" userId="62c8636b-4bc7-46d0-ac0a-d0872a494299" providerId="ADAL" clId="{4A1807DF-2D8D-457D-A7FF-64F216082C81}" dt="2018-05-01T12:01:53.942" v="8592" actId="1076"/>
          <ac:spMkLst>
            <pc:docMk/>
            <pc:sldMk cId="2443960458" sldId="276"/>
            <ac:spMk id="45" creationId="{29FB38C4-6341-4A2A-BFB7-9B3DAA9F5C2A}"/>
          </ac:spMkLst>
        </pc:spChg>
        <pc:spChg chg="add mod">
          <ac:chgData name="Christian Wegmann" userId="62c8636b-4bc7-46d0-ac0a-d0872a494299" providerId="ADAL" clId="{4A1807DF-2D8D-457D-A7FF-64F216082C81}" dt="2018-05-01T12:01:53.942" v="8592" actId="1076"/>
          <ac:spMkLst>
            <pc:docMk/>
            <pc:sldMk cId="2443960458" sldId="276"/>
            <ac:spMk id="46" creationId="{D73A7CF5-2283-4FD7-ADAF-CC38635408DD}"/>
          </ac:spMkLst>
        </pc:spChg>
        <pc:spChg chg="add mod">
          <ac:chgData name="Christian Wegmann" userId="62c8636b-4bc7-46d0-ac0a-d0872a494299" providerId="ADAL" clId="{4A1807DF-2D8D-457D-A7FF-64F216082C81}" dt="2018-05-01T12:01:53.942" v="8592" actId="1076"/>
          <ac:spMkLst>
            <pc:docMk/>
            <pc:sldMk cId="2443960458" sldId="276"/>
            <ac:spMk id="47" creationId="{D4D84086-D394-4E97-B69D-849EFD7DF52D}"/>
          </ac:spMkLst>
        </pc:spChg>
        <pc:spChg chg="add mod">
          <ac:chgData name="Christian Wegmann" userId="62c8636b-4bc7-46d0-ac0a-d0872a494299" providerId="ADAL" clId="{4A1807DF-2D8D-457D-A7FF-64F216082C81}" dt="2018-05-01T12:01:53.942" v="8592" actId="1076"/>
          <ac:spMkLst>
            <pc:docMk/>
            <pc:sldMk cId="2443960458" sldId="276"/>
            <ac:spMk id="48" creationId="{A9C4C485-04BC-4912-B689-3D58E5AE6455}"/>
          </ac:spMkLst>
        </pc:spChg>
        <pc:spChg chg="add mod">
          <ac:chgData name="Christian Wegmann" userId="62c8636b-4bc7-46d0-ac0a-d0872a494299" providerId="ADAL" clId="{4A1807DF-2D8D-457D-A7FF-64F216082C81}" dt="2018-05-01T12:01:53.942" v="8592" actId="1076"/>
          <ac:spMkLst>
            <pc:docMk/>
            <pc:sldMk cId="2443960458" sldId="276"/>
            <ac:spMk id="49" creationId="{EF64A461-6393-4FAB-8C24-61A29F8D0800}"/>
          </ac:spMkLst>
        </pc:spChg>
        <pc:spChg chg="add mod">
          <ac:chgData name="Christian Wegmann" userId="62c8636b-4bc7-46d0-ac0a-d0872a494299" providerId="ADAL" clId="{4A1807DF-2D8D-457D-A7FF-64F216082C81}" dt="2018-05-01T12:03:07.675" v="8612" actId="20577"/>
          <ac:spMkLst>
            <pc:docMk/>
            <pc:sldMk cId="2443960458" sldId="276"/>
            <ac:spMk id="50" creationId="{36FCA093-8C3C-4845-A2E9-9175E5986F92}"/>
          </ac:spMkLst>
        </pc:spChg>
        <pc:spChg chg="add">
          <ac:chgData name="Christian Wegmann" userId="62c8636b-4bc7-46d0-ac0a-d0872a494299" providerId="ADAL" clId="{4A1807DF-2D8D-457D-A7FF-64F216082C81}" dt="2018-05-01T12:22:42.146" v="8736" actId="20577"/>
          <ac:spMkLst>
            <pc:docMk/>
            <pc:sldMk cId="2443960458" sldId="276"/>
            <ac:spMk id="51" creationId="{51D0432C-CF85-4466-B08F-5B9513B6C6B8}"/>
          </ac:spMkLst>
        </pc:spChg>
        <pc:graphicFrameChg chg="add del mod">
          <ac:chgData name="Christian Wegmann" userId="62c8636b-4bc7-46d0-ac0a-d0872a494299" providerId="ADAL" clId="{4A1807DF-2D8D-457D-A7FF-64F216082C81}" dt="2018-05-01T11:59:44.597" v="8572" actId="20577"/>
          <ac:graphicFrameMkLst>
            <pc:docMk/>
            <pc:sldMk cId="2443960458" sldId="276"/>
            <ac:graphicFrameMk id="2" creationId="{FF607618-C4DD-48C2-827D-3415C0ECECE1}"/>
          </ac:graphicFrameMkLst>
        </pc:graphicFrameChg>
        <pc:graphicFrameChg chg="mod modGraphic">
          <ac:chgData name="Christian Wegmann" userId="62c8636b-4bc7-46d0-ac0a-d0872a494299" providerId="ADAL" clId="{4A1807DF-2D8D-457D-A7FF-64F216082C81}" dt="2018-05-01T12:01:18.963" v="8588" actId="20577"/>
          <ac:graphicFrameMkLst>
            <pc:docMk/>
            <pc:sldMk cId="2443960458" sldId="276"/>
            <ac:graphicFrameMk id="4" creationId="{2F95A187-EBCB-4451-8EA0-EAB1836F935F}"/>
          </ac:graphicFrameMkLst>
        </pc:graphicFrameChg>
        <pc:graphicFrameChg chg="add del mod">
          <ac:chgData name="Christian Wegmann" userId="62c8636b-4bc7-46d0-ac0a-d0872a494299" providerId="ADAL" clId="{4A1807DF-2D8D-457D-A7FF-64F216082C81}" dt="2018-05-01T11:59:57.537" v="8575" actId="20577"/>
          <ac:graphicFrameMkLst>
            <pc:docMk/>
            <pc:sldMk cId="2443960458" sldId="276"/>
            <ac:graphicFrameMk id="11" creationId="{29C89B57-9E87-4D52-9DAF-C67527F731FF}"/>
          </ac:graphicFrameMkLst>
        </pc:graphicFrameChg>
        <pc:graphicFrameChg chg="add del mod">
          <ac:chgData name="Christian Wegmann" userId="62c8636b-4bc7-46d0-ac0a-d0872a494299" providerId="ADAL" clId="{4A1807DF-2D8D-457D-A7FF-64F216082C81}" dt="2018-05-01T12:00:16.646" v="8580" actId="20577"/>
          <ac:graphicFrameMkLst>
            <pc:docMk/>
            <pc:sldMk cId="2443960458" sldId="276"/>
            <ac:graphicFrameMk id="32" creationId="{D9BC6A61-DE22-4EBD-B845-1900CE533603}"/>
          </ac:graphicFrameMkLst>
        </pc:graphicFrameChg>
      </pc:sldChg>
      <pc:sldChg chg="addSp delSp">
        <pc:chgData name="Christian Wegmann" userId="62c8636b-4bc7-46d0-ac0a-d0872a494299" providerId="ADAL" clId="{4A1807DF-2D8D-457D-A7FF-64F216082C81}" dt="2018-05-01T12:22:44.604" v="8738" actId="20577"/>
        <pc:sldMkLst>
          <pc:docMk/>
          <pc:sldMk cId="253927098" sldId="277"/>
        </pc:sldMkLst>
        <pc:spChg chg="del">
          <ac:chgData name="Christian Wegmann" userId="62c8636b-4bc7-46d0-ac0a-d0872a494299" providerId="ADAL" clId="{4A1807DF-2D8D-457D-A7FF-64F216082C81}" dt="2018-05-01T12:22:44.376" v="8737" actId="478"/>
          <ac:spMkLst>
            <pc:docMk/>
            <pc:sldMk cId="253927098" sldId="277"/>
            <ac:spMk id="18" creationId="{55B0C909-22CE-46E9-B447-21F6368266A2}"/>
          </ac:spMkLst>
        </pc:spChg>
        <pc:spChg chg="add">
          <ac:chgData name="Christian Wegmann" userId="62c8636b-4bc7-46d0-ac0a-d0872a494299" providerId="ADAL" clId="{4A1807DF-2D8D-457D-A7FF-64F216082C81}" dt="2018-05-01T12:22:44.604" v="8738" actId="20577"/>
          <ac:spMkLst>
            <pc:docMk/>
            <pc:sldMk cId="253927098" sldId="277"/>
            <ac:spMk id="19" creationId="{54B7FA9C-859B-4E91-942E-498605C466F8}"/>
          </ac:spMkLst>
        </pc:spChg>
      </pc:sldChg>
      <pc:sldChg chg="addSp delSp modSp">
        <pc:chgData name="Christian Wegmann" userId="62c8636b-4bc7-46d0-ac0a-d0872a494299" providerId="ADAL" clId="{4A1807DF-2D8D-457D-A7FF-64F216082C81}" dt="2018-05-01T12:23:01.795" v="8741" actId="20577"/>
        <pc:sldMkLst>
          <pc:docMk/>
          <pc:sldMk cId="3823920767" sldId="284"/>
        </pc:sldMkLst>
        <pc:spChg chg="mod">
          <ac:chgData name="Christian Wegmann" userId="62c8636b-4bc7-46d0-ac0a-d0872a494299" providerId="ADAL" clId="{4A1807DF-2D8D-457D-A7FF-64F216082C81}" dt="2018-05-01T09:52:57.930" v="3941" actId="1076"/>
          <ac:spMkLst>
            <pc:docMk/>
            <pc:sldMk cId="3823920767" sldId="284"/>
            <ac:spMk id="4" creationId="{A2113758-989A-4F37-A0BD-E35FD20BECF8}"/>
          </ac:spMkLst>
        </pc:spChg>
        <pc:spChg chg="del">
          <ac:chgData name="Christian Wegmann" userId="62c8636b-4bc7-46d0-ac0a-d0872a494299" providerId="ADAL" clId="{4A1807DF-2D8D-457D-A7FF-64F216082C81}" dt="2018-05-01T12:23:01.327" v="8740" actId="478"/>
          <ac:spMkLst>
            <pc:docMk/>
            <pc:sldMk cId="3823920767" sldId="284"/>
            <ac:spMk id="7" creationId="{2C1C9D39-4E53-4EDC-9D47-C90896492E0C}"/>
          </ac:spMkLst>
        </pc:spChg>
        <pc:spChg chg="add">
          <ac:chgData name="Christian Wegmann" userId="62c8636b-4bc7-46d0-ac0a-d0872a494299" providerId="ADAL" clId="{4A1807DF-2D8D-457D-A7FF-64F216082C81}" dt="2018-05-01T12:23:01.795" v="8741" actId="20577"/>
          <ac:spMkLst>
            <pc:docMk/>
            <pc:sldMk cId="3823920767" sldId="284"/>
            <ac:spMk id="8" creationId="{3DA8C923-9CC2-4802-B7C2-8C37BFD6C012}"/>
          </ac:spMkLst>
        </pc:spChg>
        <pc:graphicFrameChg chg="mod modGraphic">
          <ac:chgData name="Christian Wegmann" userId="62c8636b-4bc7-46d0-ac0a-d0872a494299" providerId="ADAL" clId="{4A1807DF-2D8D-457D-A7FF-64F216082C81}" dt="2018-05-01T12:22:59.050" v="8739" actId="2165"/>
          <ac:graphicFrameMkLst>
            <pc:docMk/>
            <pc:sldMk cId="3823920767" sldId="284"/>
            <ac:graphicFrameMk id="5" creationId="{A0540F44-BF29-4AEA-81FD-13AEADBA09EB}"/>
          </ac:graphicFrameMkLst>
        </pc:graphicFrameChg>
        <pc:cxnChg chg="mod">
          <ac:chgData name="Christian Wegmann" userId="62c8636b-4bc7-46d0-ac0a-d0872a494299" providerId="ADAL" clId="{4A1807DF-2D8D-457D-A7FF-64F216082C81}" dt="2018-05-01T09:52:59.626" v="3942" actId="1076"/>
          <ac:cxnSpMkLst>
            <pc:docMk/>
            <pc:sldMk cId="3823920767" sldId="284"/>
            <ac:cxnSpMk id="6" creationId="{15D6CEAE-70AD-4F75-94B5-77ECDD9E51B0}"/>
          </ac:cxnSpMkLst>
        </pc:cxnChg>
      </pc:sldChg>
      <pc:sldChg chg="addSp delSp modSp">
        <pc:chgData name="Christian Wegmann" userId="62c8636b-4bc7-46d0-ac0a-d0872a494299" providerId="ADAL" clId="{4A1807DF-2D8D-457D-A7FF-64F216082C81}" dt="2018-05-01T12:23:04.244" v="8743" actId="20577"/>
        <pc:sldMkLst>
          <pc:docMk/>
          <pc:sldMk cId="232588117" sldId="285"/>
        </pc:sldMkLst>
        <pc:spChg chg="del">
          <ac:chgData name="Christian Wegmann" userId="62c8636b-4bc7-46d0-ac0a-d0872a494299" providerId="ADAL" clId="{4A1807DF-2D8D-457D-A7FF-64F216082C81}" dt="2018-05-01T12:23:04.046" v="8742" actId="478"/>
          <ac:spMkLst>
            <pc:docMk/>
            <pc:sldMk cId="232588117" sldId="285"/>
            <ac:spMk id="9" creationId="{C0FDD5F5-8470-464C-9728-9BE4B9B1E8B0}"/>
          </ac:spMkLst>
        </pc:spChg>
        <pc:spChg chg="add">
          <ac:chgData name="Christian Wegmann" userId="62c8636b-4bc7-46d0-ac0a-d0872a494299" providerId="ADAL" clId="{4A1807DF-2D8D-457D-A7FF-64F216082C81}" dt="2018-05-01T12:23:04.244" v="8743" actId="20577"/>
          <ac:spMkLst>
            <pc:docMk/>
            <pc:sldMk cId="232588117" sldId="285"/>
            <ac:spMk id="10" creationId="{16CE3E5C-335D-4067-833B-11EBF370A2DE}"/>
          </ac:spMkLst>
        </pc:spChg>
        <pc:graphicFrameChg chg="mod modGraphic">
          <ac:chgData name="Christian Wegmann" userId="62c8636b-4bc7-46d0-ac0a-d0872a494299" providerId="ADAL" clId="{4A1807DF-2D8D-457D-A7FF-64F216082C81}" dt="2018-05-01T10:03:00.622" v="4211" actId="113"/>
          <ac:graphicFrameMkLst>
            <pc:docMk/>
            <pc:sldMk cId="232588117" sldId="285"/>
            <ac:graphicFrameMk id="7" creationId="{B9361055-3B79-4879-BB5D-93DC2481D3AE}"/>
          </ac:graphicFrameMkLst>
        </pc:graphicFrameChg>
      </pc:sldChg>
      <pc:sldChg chg="addSp delSp">
        <pc:chgData name="Christian Wegmann" userId="62c8636b-4bc7-46d0-ac0a-d0872a494299" providerId="ADAL" clId="{4A1807DF-2D8D-457D-A7FF-64F216082C81}" dt="2018-05-01T12:23:10.220" v="8747" actId="20577"/>
        <pc:sldMkLst>
          <pc:docMk/>
          <pc:sldMk cId="841303779" sldId="286"/>
        </pc:sldMkLst>
        <pc:spChg chg="del">
          <ac:chgData name="Christian Wegmann" userId="62c8636b-4bc7-46d0-ac0a-d0872a494299" providerId="ADAL" clId="{4A1807DF-2D8D-457D-A7FF-64F216082C81}" dt="2018-05-01T12:23:09.498" v="8746" actId="478"/>
          <ac:spMkLst>
            <pc:docMk/>
            <pc:sldMk cId="841303779" sldId="286"/>
            <ac:spMk id="7" creationId="{AE2DB276-85AC-4389-A6EE-665693B154F4}"/>
          </ac:spMkLst>
        </pc:spChg>
        <pc:spChg chg="add">
          <ac:chgData name="Christian Wegmann" userId="62c8636b-4bc7-46d0-ac0a-d0872a494299" providerId="ADAL" clId="{4A1807DF-2D8D-457D-A7FF-64F216082C81}" dt="2018-05-01T12:23:10.220" v="8747" actId="20577"/>
          <ac:spMkLst>
            <pc:docMk/>
            <pc:sldMk cId="841303779" sldId="286"/>
            <ac:spMk id="8" creationId="{7FC1052B-C05B-4702-8B0C-69A711D5BEEE}"/>
          </ac:spMkLst>
        </pc:spChg>
      </pc:sldChg>
      <pc:sldChg chg="addSp">
        <pc:chgData name="Christian Wegmann" userId="62c8636b-4bc7-46d0-ac0a-d0872a494299" providerId="ADAL" clId="{4A1807DF-2D8D-457D-A7FF-64F216082C81}" dt="2018-05-01T12:23:21.585" v="8748" actId="20577"/>
        <pc:sldMkLst>
          <pc:docMk/>
          <pc:sldMk cId="3563594562" sldId="287"/>
        </pc:sldMkLst>
        <pc:spChg chg="add">
          <ac:chgData name="Christian Wegmann" userId="62c8636b-4bc7-46d0-ac0a-d0872a494299" providerId="ADAL" clId="{4A1807DF-2D8D-457D-A7FF-64F216082C81}" dt="2018-05-01T12:23:21.585" v="8748" actId="20577"/>
          <ac:spMkLst>
            <pc:docMk/>
            <pc:sldMk cId="3563594562" sldId="287"/>
            <ac:spMk id="5" creationId="{15DD6D6A-3606-4FFD-851D-A38A1AE50B4B}"/>
          </ac:spMkLst>
        </pc:spChg>
      </pc:sldChg>
      <pc:sldChg chg="addSp">
        <pc:chgData name="Christian Wegmann" userId="62c8636b-4bc7-46d0-ac0a-d0872a494299" providerId="ADAL" clId="{4A1807DF-2D8D-457D-A7FF-64F216082C81}" dt="2018-05-01T12:23:23.438" v="8749" actId="20577"/>
        <pc:sldMkLst>
          <pc:docMk/>
          <pc:sldMk cId="2169022151" sldId="288"/>
        </pc:sldMkLst>
        <pc:spChg chg="add">
          <ac:chgData name="Christian Wegmann" userId="62c8636b-4bc7-46d0-ac0a-d0872a494299" providerId="ADAL" clId="{4A1807DF-2D8D-457D-A7FF-64F216082C81}" dt="2018-05-01T12:23:23.438" v="8749" actId="20577"/>
          <ac:spMkLst>
            <pc:docMk/>
            <pc:sldMk cId="2169022151" sldId="288"/>
            <ac:spMk id="5" creationId="{91347DA8-28C7-446E-9853-A3586B59C1E0}"/>
          </ac:spMkLst>
        </pc:spChg>
      </pc:sldChg>
      <pc:sldChg chg="addSp">
        <pc:chgData name="Christian Wegmann" userId="62c8636b-4bc7-46d0-ac0a-d0872a494299" providerId="ADAL" clId="{4A1807DF-2D8D-457D-A7FF-64F216082C81}" dt="2018-05-01T12:23:26.254" v="8751" actId="20577"/>
        <pc:sldMkLst>
          <pc:docMk/>
          <pc:sldMk cId="1258053538" sldId="289"/>
        </pc:sldMkLst>
        <pc:spChg chg="add">
          <ac:chgData name="Christian Wegmann" userId="62c8636b-4bc7-46d0-ac0a-d0872a494299" providerId="ADAL" clId="{4A1807DF-2D8D-457D-A7FF-64F216082C81}" dt="2018-05-01T12:23:26.254" v="8751" actId="20577"/>
          <ac:spMkLst>
            <pc:docMk/>
            <pc:sldMk cId="1258053538" sldId="289"/>
            <ac:spMk id="5" creationId="{A3A7DE5E-49C6-4C15-8136-57740CF70FFF}"/>
          </ac:spMkLst>
        </pc:spChg>
      </pc:sldChg>
      <pc:sldChg chg="addSp">
        <pc:chgData name="Christian Wegmann" userId="62c8636b-4bc7-46d0-ac0a-d0872a494299" providerId="ADAL" clId="{4A1807DF-2D8D-457D-A7FF-64F216082C81}" dt="2018-05-01T12:23:27.794" v="8752" actId="20577"/>
        <pc:sldMkLst>
          <pc:docMk/>
          <pc:sldMk cId="1768666544" sldId="290"/>
        </pc:sldMkLst>
        <pc:spChg chg="add">
          <ac:chgData name="Christian Wegmann" userId="62c8636b-4bc7-46d0-ac0a-d0872a494299" providerId="ADAL" clId="{4A1807DF-2D8D-457D-A7FF-64F216082C81}" dt="2018-05-01T12:23:27.794" v="8752" actId="20577"/>
          <ac:spMkLst>
            <pc:docMk/>
            <pc:sldMk cId="1768666544" sldId="290"/>
            <ac:spMk id="5" creationId="{1BCC35D8-C596-4E38-BE30-38A2FE679952}"/>
          </ac:spMkLst>
        </pc:spChg>
      </pc:sldChg>
      <pc:sldChg chg="addSp">
        <pc:chgData name="Christian Wegmann" userId="62c8636b-4bc7-46d0-ac0a-d0872a494299" providerId="ADAL" clId="{4A1807DF-2D8D-457D-A7FF-64F216082C81}" dt="2018-05-01T12:23:29.461" v="8753" actId="20577"/>
        <pc:sldMkLst>
          <pc:docMk/>
          <pc:sldMk cId="1585814644" sldId="291"/>
        </pc:sldMkLst>
        <pc:spChg chg="add">
          <ac:chgData name="Christian Wegmann" userId="62c8636b-4bc7-46d0-ac0a-d0872a494299" providerId="ADAL" clId="{4A1807DF-2D8D-457D-A7FF-64F216082C81}" dt="2018-05-01T12:23:29.461" v="8753" actId="20577"/>
          <ac:spMkLst>
            <pc:docMk/>
            <pc:sldMk cId="1585814644" sldId="291"/>
            <ac:spMk id="5" creationId="{91A78192-2988-4D8B-9C87-ED79418798FD}"/>
          </ac:spMkLst>
        </pc:spChg>
      </pc:sldChg>
      <pc:sldChg chg="addSp">
        <pc:chgData name="Christian Wegmann" userId="62c8636b-4bc7-46d0-ac0a-d0872a494299" providerId="ADAL" clId="{4A1807DF-2D8D-457D-A7FF-64F216082C81}" dt="2018-05-01T12:23:31.048" v="8754" actId="20577"/>
        <pc:sldMkLst>
          <pc:docMk/>
          <pc:sldMk cId="2549635613" sldId="292"/>
        </pc:sldMkLst>
        <pc:spChg chg="add">
          <ac:chgData name="Christian Wegmann" userId="62c8636b-4bc7-46d0-ac0a-d0872a494299" providerId="ADAL" clId="{4A1807DF-2D8D-457D-A7FF-64F216082C81}" dt="2018-05-01T12:23:31.048" v="8754" actId="20577"/>
          <ac:spMkLst>
            <pc:docMk/>
            <pc:sldMk cId="2549635613" sldId="292"/>
            <ac:spMk id="7" creationId="{1D8B143E-1D0A-45DA-B8AB-CCA03621A93B}"/>
          </ac:spMkLst>
        </pc:spChg>
      </pc:sldChg>
      <pc:sldChg chg="addSp delSp modSp">
        <pc:chgData name="Christian Wegmann" userId="62c8636b-4bc7-46d0-ac0a-d0872a494299" providerId="ADAL" clId="{4A1807DF-2D8D-457D-A7FF-64F216082C81}" dt="2018-05-01T12:21:26.745" v="8699" actId="20577"/>
        <pc:sldMkLst>
          <pc:docMk/>
          <pc:sldMk cId="3279422869" sldId="297"/>
        </pc:sldMkLst>
        <pc:spChg chg="mod">
          <ac:chgData name="Christian Wegmann" userId="62c8636b-4bc7-46d0-ac0a-d0872a494299" providerId="ADAL" clId="{4A1807DF-2D8D-457D-A7FF-64F216082C81}" dt="2018-05-01T06:28:15.957" v="58" actId="1076"/>
          <ac:spMkLst>
            <pc:docMk/>
            <pc:sldMk cId="3279422869" sldId="297"/>
            <ac:spMk id="19" creationId="{C1A586EA-C37F-4B32-9A95-7CD06DBAEC28}"/>
          </ac:spMkLst>
        </pc:spChg>
        <pc:spChg chg="del">
          <ac:chgData name="Christian Wegmann" userId="62c8636b-4bc7-46d0-ac0a-d0872a494299" providerId="ADAL" clId="{4A1807DF-2D8D-457D-A7FF-64F216082C81}" dt="2018-05-01T12:20:22.381" v="8673" actId="478"/>
          <ac:spMkLst>
            <pc:docMk/>
            <pc:sldMk cId="3279422869" sldId="297"/>
            <ac:spMk id="86" creationId="{8E9BBA6E-CEBB-4736-A0EC-A5DB950BD5BB}"/>
          </ac:spMkLst>
        </pc:spChg>
        <pc:spChg chg="add del mod">
          <ac:chgData name="Christian Wegmann" userId="62c8636b-4bc7-46d0-ac0a-d0872a494299" providerId="ADAL" clId="{4A1807DF-2D8D-457D-A7FF-64F216082C81}" dt="2018-05-01T12:21:26.745" v="8699" actId="20577"/>
          <ac:spMkLst>
            <pc:docMk/>
            <pc:sldMk cId="3279422869" sldId="297"/>
            <ac:spMk id="91" creationId="{DC85F108-E7EE-4416-BB01-894ABC565D65}"/>
          </ac:spMkLst>
        </pc:spChg>
        <pc:grpChg chg="add mod">
          <ac:chgData name="Christian Wegmann" userId="62c8636b-4bc7-46d0-ac0a-d0872a494299" providerId="ADAL" clId="{4A1807DF-2D8D-457D-A7FF-64F216082C81}" dt="2018-05-01T11:51:02.043" v="8363" actId="1037"/>
          <ac:grpSpMkLst>
            <pc:docMk/>
            <pc:sldMk cId="3279422869" sldId="297"/>
            <ac:grpSpMk id="16" creationId="{C7F45A96-A081-47DC-A04D-FFB2FC1A54D7}"/>
          </ac:grpSpMkLst>
        </pc:grpChg>
        <pc:grpChg chg="add del mod">
          <ac:chgData name="Christian Wegmann" userId="62c8636b-4bc7-46d0-ac0a-d0872a494299" providerId="ADAL" clId="{4A1807DF-2D8D-457D-A7FF-64F216082C81}" dt="2018-05-01T07:29:46.267" v="905" actId="165"/>
          <ac:grpSpMkLst>
            <pc:docMk/>
            <pc:sldMk cId="3279422869" sldId="297"/>
            <ac:grpSpMk id="87" creationId="{080D1EDE-51AA-4153-BDE5-EA64158A6A4E}"/>
          </ac:grpSpMkLst>
        </pc:grpChg>
        <pc:picChg chg="del">
          <ac:chgData name="Christian Wegmann" userId="62c8636b-4bc7-46d0-ac0a-d0872a494299" providerId="ADAL" clId="{4A1807DF-2D8D-457D-A7FF-64F216082C81}" dt="2018-05-01T07:29:41.099" v="902" actId="478"/>
          <ac:picMkLst>
            <pc:docMk/>
            <pc:sldMk cId="3279422869" sldId="297"/>
            <ac:picMk id="20" creationId="{E48455A0-82E7-42ED-98E7-A6C85A78F758}"/>
          </ac:picMkLst>
        </pc:picChg>
        <pc:picChg chg="mod topLvl">
          <ac:chgData name="Christian Wegmann" userId="62c8636b-4bc7-46d0-ac0a-d0872a494299" providerId="ADAL" clId="{4A1807DF-2D8D-457D-A7FF-64F216082C81}" dt="2018-05-01T07:30:03.736" v="915" actId="164"/>
          <ac:picMkLst>
            <pc:docMk/>
            <pc:sldMk cId="3279422869" sldId="297"/>
            <ac:picMk id="88" creationId="{37C7A87A-A40F-4A36-9E8D-1BFFBEAEA44E}"/>
          </ac:picMkLst>
        </pc:picChg>
        <pc:picChg chg="mod topLvl">
          <ac:chgData name="Christian Wegmann" userId="62c8636b-4bc7-46d0-ac0a-d0872a494299" providerId="ADAL" clId="{4A1807DF-2D8D-457D-A7FF-64F216082C81}" dt="2018-05-01T07:30:03.736" v="915" actId="164"/>
          <ac:picMkLst>
            <pc:docMk/>
            <pc:sldMk cId="3279422869" sldId="297"/>
            <ac:picMk id="89" creationId="{014A0C94-F8B7-407A-BC25-8C962B135352}"/>
          </ac:picMkLst>
        </pc:picChg>
        <pc:picChg chg="mod topLvl">
          <ac:chgData name="Christian Wegmann" userId="62c8636b-4bc7-46d0-ac0a-d0872a494299" providerId="ADAL" clId="{4A1807DF-2D8D-457D-A7FF-64F216082C81}" dt="2018-05-01T07:30:03.736" v="915" actId="164"/>
          <ac:picMkLst>
            <pc:docMk/>
            <pc:sldMk cId="3279422869" sldId="297"/>
            <ac:picMk id="90" creationId="{1126E967-9201-4CD4-8A9E-FAA5908A0D71}"/>
          </ac:picMkLst>
        </pc:picChg>
        <pc:cxnChg chg="del">
          <ac:chgData name="Christian Wegmann" userId="62c8636b-4bc7-46d0-ac0a-d0872a494299" providerId="ADAL" clId="{4A1807DF-2D8D-457D-A7FF-64F216082C81}" dt="2018-05-01T06:28:35.201" v="59" actId="478"/>
          <ac:cxnSpMkLst>
            <pc:docMk/>
            <pc:sldMk cId="3279422869" sldId="297"/>
            <ac:cxnSpMk id="29" creationId="{B997C360-4C2B-414E-8970-6C6CD04C72C9}"/>
          </ac:cxnSpMkLst>
        </pc:cxnChg>
        <pc:cxnChg chg="del mod">
          <ac:chgData name="Christian Wegmann" userId="62c8636b-4bc7-46d0-ac0a-d0872a494299" providerId="ADAL" clId="{4A1807DF-2D8D-457D-A7FF-64F216082C81}" dt="2018-05-01T06:28:38.934" v="61" actId="478"/>
          <ac:cxnSpMkLst>
            <pc:docMk/>
            <pc:sldMk cId="3279422869" sldId="297"/>
            <ac:cxnSpMk id="49" creationId="{0E0920CC-DD52-417B-820B-5F3944D6051F}"/>
          </ac:cxnSpMkLst>
        </pc:cxnChg>
      </pc:sldChg>
      <pc:sldChg chg="addSp delSp modSp">
        <pc:chgData name="Christian Wegmann" userId="62c8636b-4bc7-46d0-ac0a-d0872a494299" providerId="ADAL" clId="{4A1807DF-2D8D-457D-A7FF-64F216082C81}" dt="2018-05-01T12:21:48.403" v="8705" actId="20577"/>
        <pc:sldMkLst>
          <pc:docMk/>
          <pc:sldMk cId="1705705107" sldId="298"/>
        </pc:sldMkLst>
        <pc:spChg chg="mod">
          <ac:chgData name="Christian Wegmann" userId="62c8636b-4bc7-46d0-ac0a-d0872a494299" providerId="ADAL" clId="{4A1807DF-2D8D-457D-A7FF-64F216082C81}" dt="2018-05-01T06:36:06.233" v="76" actId="20577"/>
          <ac:spMkLst>
            <pc:docMk/>
            <pc:sldMk cId="1705705107" sldId="298"/>
            <ac:spMk id="3" creationId="{CF5BCD24-BAE4-45BD-9AC4-CB5936C99867}"/>
          </ac:spMkLst>
        </pc:spChg>
        <pc:spChg chg="mod">
          <ac:chgData name="Christian Wegmann" userId="62c8636b-4bc7-46d0-ac0a-d0872a494299" providerId="ADAL" clId="{4A1807DF-2D8D-457D-A7FF-64F216082C81}" dt="2018-05-01T08:44:12.318" v="2395" actId="1035"/>
          <ac:spMkLst>
            <pc:docMk/>
            <pc:sldMk cId="1705705107" sldId="298"/>
            <ac:spMk id="74" creationId="{48EADCFB-239B-4EF6-8589-4FD0E05053F3}"/>
          </ac:spMkLst>
        </pc:spChg>
        <pc:spChg chg="mod">
          <ac:chgData name="Christian Wegmann" userId="62c8636b-4bc7-46d0-ac0a-d0872a494299" providerId="ADAL" clId="{4A1807DF-2D8D-457D-A7FF-64F216082C81}" dt="2018-05-01T08:44:02.272" v="2388" actId="20577"/>
          <ac:spMkLst>
            <pc:docMk/>
            <pc:sldMk cId="1705705107" sldId="298"/>
            <ac:spMk id="80" creationId="{658A981E-6E97-434F-B627-12CF151A0071}"/>
          </ac:spMkLst>
        </pc:spChg>
        <pc:spChg chg="mod">
          <ac:chgData name="Christian Wegmann" userId="62c8636b-4bc7-46d0-ac0a-d0872a494299" providerId="ADAL" clId="{4A1807DF-2D8D-457D-A7FF-64F216082C81}" dt="2018-05-01T08:44:15.992" v="2401" actId="1035"/>
          <ac:spMkLst>
            <pc:docMk/>
            <pc:sldMk cId="1705705107" sldId="298"/>
            <ac:spMk id="82" creationId="{4DB18E63-CFBA-49C4-9E0C-5AF4CD4CEFCB}"/>
          </ac:spMkLst>
        </pc:spChg>
        <pc:spChg chg="del">
          <ac:chgData name="Christian Wegmann" userId="62c8636b-4bc7-46d0-ac0a-d0872a494299" providerId="ADAL" clId="{4A1807DF-2D8D-457D-A7FF-64F216082C81}" dt="2018-05-01T12:21:47.775" v="8704" actId="478"/>
          <ac:spMkLst>
            <pc:docMk/>
            <pc:sldMk cId="1705705107" sldId="298"/>
            <ac:spMk id="149" creationId="{157C0F5C-7FD2-498A-89B2-48C6E2570C5D}"/>
          </ac:spMkLst>
        </pc:spChg>
        <pc:spChg chg="add">
          <ac:chgData name="Christian Wegmann" userId="62c8636b-4bc7-46d0-ac0a-d0872a494299" providerId="ADAL" clId="{4A1807DF-2D8D-457D-A7FF-64F216082C81}" dt="2018-05-01T12:21:48.403" v="8705" actId="20577"/>
          <ac:spMkLst>
            <pc:docMk/>
            <pc:sldMk cId="1705705107" sldId="298"/>
            <ac:spMk id="151" creationId="{4995D0DC-5359-40CC-B604-C73720F3996F}"/>
          </ac:spMkLst>
        </pc:spChg>
        <pc:picChg chg="del">
          <ac:chgData name="Christian Wegmann" userId="62c8636b-4bc7-46d0-ac0a-d0872a494299" providerId="ADAL" clId="{4A1807DF-2D8D-457D-A7FF-64F216082C81}" dt="2018-05-01T06:37:23.649" v="77" actId="478"/>
          <ac:picMkLst>
            <pc:docMk/>
            <pc:sldMk cId="1705705107" sldId="298"/>
            <ac:picMk id="110" creationId="{6114D11B-FA0B-4994-A52E-1F52CD4A1C35}"/>
          </ac:picMkLst>
        </pc:picChg>
        <pc:picChg chg="add mod">
          <ac:chgData name="Christian Wegmann" userId="62c8636b-4bc7-46d0-ac0a-d0872a494299" providerId="ADAL" clId="{4A1807DF-2D8D-457D-A7FF-64F216082C81}" dt="2018-05-01T08:44:18.605" v="2405" actId="1035"/>
          <ac:picMkLst>
            <pc:docMk/>
            <pc:sldMk cId="1705705107" sldId="298"/>
            <ac:picMk id="150" creationId="{5E8919A5-1166-450D-8677-BA7A27A1FB94}"/>
          </ac:picMkLst>
        </pc:picChg>
      </pc:sldChg>
      <pc:sldChg chg="modSp">
        <pc:chgData name="Christian Wegmann" userId="62c8636b-4bc7-46d0-ac0a-d0872a494299" providerId="ADAL" clId="{4A1807DF-2D8D-457D-A7FF-64F216082C81}" dt="2018-05-01T12:18:52.502" v="8661" actId="1038"/>
        <pc:sldMkLst>
          <pc:docMk/>
          <pc:sldMk cId="1129739546" sldId="301"/>
        </pc:sldMkLst>
        <pc:spChg chg="mod">
          <ac:chgData name="Christian Wegmann" userId="62c8636b-4bc7-46d0-ac0a-d0872a494299" providerId="ADAL" clId="{4A1807DF-2D8D-457D-A7FF-64F216082C81}" dt="2018-05-01T12:05:37.163" v="8628" actId="20577"/>
          <ac:spMkLst>
            <pc:docMk/>
            <pc:sldMk cId="1129739546" sldId="301"/>
            <ac:spMk id="8" creationId="{4663A520-3704-466F-A718-27003E5BBB46}"/>
          </ac:spMkLst>
        </pc:spChg>
        <pc:spChg chg="mod">
          <ac:chgData name="Christian Wegmann" userId="62c8636b-4bc7-46d0-ac0a-d0872a494299" providerId="ADAL" clId="{4A1807DF-2D8D-457D-A7FF-64F216082C81}" dt="2018-05-01T06:25:43.248" v="0" actId="20577"/>
          <ac:spMkLst>
            <pc:docMk/>
            <pc:sldMk cId="1129739546" sldId="301"/>
            <ac:spMk id="11" creationId="{09538A3F-5001-4ADF-AFD2-146871648291}"/>
          </ac:spMkLst>
        </pc:spChg>
        <pc:spChg chg="mod">
          <ac:chgData name="Christian Wegmann" userId="62c8636b-4bc7-46d0-ac0a-d0872a494299" providerId="ADAL" clId="{4A1807DF-2D8D-457D-A7FF-64F216082C81}" dt="2018-05-01T12:18:52.502" v="8661" actId="1038"/>
          <ac:spMkLst>
            <pc:docMk/>
            <pc:sldMk cId="1129739546" sldId="301"/>
            <ac:spMk id="14" creationId="{528628E4-446B-4D8D-86AA-ACB1E9C77FB6}"/>
          </ac:spMkLst>
        </pc:spChg>
      </pc:sldChg>
      <pc:sldChg chg="addSp delSp modSp">
        <pc:chgData name="Christian Wegmann" userId="62c8636b-4bc7-46d0-ac0a-d0872a494299" providerId="ADAL" clId="{4A1807DF-2D8D-457D-A7FF-64F216082C81}" dt="2018-05-01T12:21:39.999" v="8703" actId="20577"/>
        <pc:sldMkLst>
          <pc:docMk/>
          <pc:sldMk cId="3168941573" sldId="302"/>
        </pc:sldMkLst>
        <pc:spChg chg="del mod">
          <ac:chgData name="Christian Wegmann" userId="62c8636b-4bc7-46d0-ac0a-d0872a494299" providerId="ADAL" clId="{4A1807DF-2D8D-457D-A7FF-64F216082C81}" dt="2018-05-01T12:21:39.503" v="8702" actId="478"/>
          <ac:spMkLst>
            <pc:docMk/>
            <pc:sldMk cId="3168941573" sldId="302"/>
            <ac:spMk id="10" creationId="{884136E5-1BA8-4EDE-841B-27DC210892B2}"/>
          </ac:spMkLst>
        </pc:spChg>
        <pc:spChg chg="add">
          <ac:chgData name="Christian Wegmann" userId="62c8636b-4bc7-46d0-ac0a-d0872a494299" providerId="ADAL" clId="{4A1807DF-2D8D-457D-A7FF-64F216082C81}" dt="2018-05-01T12:21:39.999" v="8703" actId="20577"/>
          <ac:spMkLst>
            <pc:docMk/>
            <pc:sldMk cId="3168941573" sldId="302"/>
            <ac:spMk id="11" creationId="{9B4FDC3C-4B49-4E38-BB3E-24470EC162B3}"/>
          </ac:spMkLst>
        </pc:spChg>
      </pc:sldChg>
      <pc:sldChg chg="addSp delSp modSp">
        <pc:chgData name="Christian Wegmann" userId="62c8636b-4bc7-46d0-ac0a-d0872a494299" providerId="ADAL" clId="{4A1807DF-2D8D-457D-A7FF-64F216082C81}" dt="2018-05-01T12:22:24.473" v="8728" actId="20577"/>
        <pc:sldMkLst>
          <pc:docMk/>
          <pc:sldMk cId="196259010" sldId="304"/>
        </pc:sldMkLst>
        <pc:spChg chg="mod">
          <ac:chgData name="Christian Wegmann" userId="62c8636b-4bc7-46d0-ac0a-d0872a494299" providerId="ADAL" clId="{4A1807DF-2D8D-457D-A7FF-64F216082C81}" dt="2018-05-01T11:51:20.422" v="8367" actId="1076"/>
          <ac:spMkLst>
            <pc:docMk/>
            <pc:sldMk cId="196259010" sldId="304"/>
            <ac:spMk id="15" creationId="{3DEC5AAF-06B4-4BA1-9431-5F8ABA01135E}"/>
          </ac:spMkLst>
        </pc:spChg>
        <pc:spChg chg="del mod">
          <ac:chgData name="Christian Wegmann" userId="62c8636b-4bc7-46d0-ac0a-d0872a494299" providerId="ADAL" clId="{4A1807DF-2D8D-457D-A7FF-64F216082C81}" dt="2018-05-01T12:22:23.966" v="8727" actId="478"/>
          <ac:spMkLst>
            <pc:docMk/>
            <pc:sldMk cId="196259010" sldId="304"/>
            <ac:spMk id="75" creationId="{9FFEE318-E3A7-4F0D-B8B7-51864397BCDC}"/>
          </ac:spMkLst>
        </pc:spChg>
        <pc:spChg chg="add">
          <ac:chgData name="Christian Wegmann" userId="62c8636b-4bc7-46d0-ac0a-d0872a494299" providerId="ADAL" clId="{4A1807DF-2D8D-457D-A7FF-64F216082C81}" dt="2018-05-01T12:22:24.473" v="8728" actId="20577"/>
          <ac:spMkLst>
            <pc:docMk/>
            <pc:sldMk cId="196259010" sldId="304"/>
            <ac:spMk id="80" creationId="{4A02D962-A335-4046-948E-A94189BCF2EF}"/>
          </ac:spMkLst>
        </pc:spChg>
        <pc:grpChg chg="add mod">
          <ac:chgData name="Christian Wegmann" userId="62c8636b-4bc7-46d0-ac0a-d0872a494299" providerId="ADAL" clId="{4A1807DF-2D8D-457D-A7FF-64F216082C81}" dt="2018-05-01T11:51:18.334" v="8366" actId="1076"/>
          <ac:grpSpMkLst>
            <pc:docMk/>
            <pc:sldMk cId="196259010" sldId="304"/>
            <ac:grpSpMk id="76" creationId="{6910863A-1669-4E89-8979-82B1CC77AA33}"/>
          </ac:grpSpMkLst>
        </pc:grpChg>
        <pc:picChg chg="del">
          <ac:chgData name="Christian Wegmann" userId="62c8636b-4bc7-46d0-ac0a-d0872a494299" providerId="ADAL" clId="{4A1807DF-2D8D-457D-A7FF-64F216082C81}" dt="2018-05-01T11:51:14.313" v="8364" actId="478"/>
          <ac:picMkLst>
            <pc:docMk/>
            <pc:sldMk cId="196259010" sldId="304"/>
            <ac:picMk id="9" creationId="{272DE649-6851-468B-8D90-F5DCB21082C0}"/>
          </ac:picMkLst>
        </pc:picChg>
      </pc:sldChg>
      <pc:sldChg chg="addSp delSp modSp ord">
        <pc:chgData name="Christian Wegmann" userId="62c8636b-4bc7-46d0-ac0a-d0872a494299" providerId="ADAL" clId="{4A1807DF-2D8D-457D-A7FF-64F216082C81}" dt="2018-05-01T12:37:47.256" v="8755" actId="20577"/>
        <pc:sldMkLst>
          <pc:docMk/>
          <pc:sldMk cId="1439587541" sldId="305"/>
        </pc:sldMkLst>
        <pc:spChg chg="mod">
          <ac:chgData name="Christian Wegmann" userId="62c8636b-4bc7-46d0-ac0a-d0872a494299" providerId="ADAL" clId="{4A1807DF-2D8D-457D-A7FF-64F216082C81}" dt="2018-05-01T10:16:40.356" v="4450" actId="6549"/>
          <ac:spMkLst>
            <pc:docMk/>
            <pc:sldMk cId="1439587541" sldId="305"/>
            <ac:spMk id="26" creationId="{D35BDFC7-D7AA-41A8-B530-153AC61E5F7E}"/>
          </ac:spMkLst>
        </pc:spChg>
        <pc:spChg chg="add">
          <ac:chgData name="Christian Wegmann" userId="62c8636b-4bc7-46d0-ac0a-d0872a494299" providerId="ADAL" clId="{4A1807DF-2D8D-457D-A7FF-64F216082C81}" dt="2018-05-01T12:22:34.321" v="8732" actId="20577"/>
          <ac:spMkLst>
            <pc:docMk/>
            <pc:sldMk cId="1439587541" sldId="305"/>
            <ac:spMk id="89" creationId="{2990BDBF-8C5F-4A8A-96BA-B2A05EA0BE86}"/>
          </ac:spMkLst>
        </pc:spChg>
        <pc:spChg chg="del">
          <ac:chgData name="Christian Wegmann" userId="62c8636b-4bc7-46d0-ac0a-d0872a494299" providerId="ADAL" clId="{4A1807DF-2D8D-457D-A7FF-64F216082C81}" dt="2018-05-01T12:22:33.824" v="8731" actId="478"/>
          <ac:spMkLst>
            <pc:docMk/>
            <pc:sldMk cId="1439587541" sldId="305"/>
            <ac:spMk id="94" creationId="{0CB13A2D-006E-41F6-8247-E7B1D620E6A7}"/>
          </ac:spMkLst>
        </pc:spChg>
      </pc:sldChg>
      <pc:sldChg chg="addSp delSp">
        <pc:chgData name="Christian Wegmann" userId="62c8636b-4bc7-46d0-ac0a-d0872a494299" providerId="ADAL" clId="{4A1807DF-2D8D-457D-A7FF-64F216082C81}" dt="2018-05-01T12:22:26.972" v="8730" actId="20577"/>
        <pc:sldMkLst>
          <pc:docMk/>
          <pc:sldMk cId="3361167207" sldId="306"/>
        </pc:sldMkLst>
        <pc:spChg chg="del">
          <ac:chgData name="Christian Wegmann" userId="62c8636b-4bc7-46d0-ac0a-d0872a494299" providerId="ADAL" clId="{4A1807DF-2D8D-457D-A7FF-64F216082C81}" dt="2018-05-01T12:22:26.794" v="8729" actId="478"/>
          <ac:spMkLst>
            <pc:docMk/>
            <pc:sldMk cId="3361167207" sldId="306"/>
            <ac:spMk id="73" creationId="{D6B68A16-7995-4C58-89E9-963888A10E41}"/>
          </ac:spMkLst>
        </pc:spChg>
        <pc:spChg chg="add">
          <ac:chgData name="Christian Wegmann" userId="62c8636b-4bc7-46d0-ac0a-d0872a494299" providerId="ADAL" clId="{4A1807DF-2D8D-457D-A7FF-64F216082C81}" dt="2018-05-01T12:22:26.972" v="8730" actId="20577"/>
          <ac:spMkLst>
            <pc:docMk/>
            <pc:sldMk cId="3361167207" sldId="306"/>
            <ac:spMk id="74" creationId="{5D1705E8-C4EE-4EA9-B8B1-6E8E5CAB8B05}"/>
          </ac:spMkLst>
        </pc:spChg>
        <pc:cxnChg chg="del">
          <ac:chgData name="Christian Wegmann" userId="62c8636b-4bc7-46d0-ac0a-d0872a494299" providerId="ADAL" clId="{4A1807DF-2D8D-457D-A7FF-64F216082C81}" dt="2018-05-01T11:50:31.753" v="8360" actId="478"/>
          <ac:cxnSpMkLst>
            <pc:docMk/>
            <pc:sldMk cId="3361167207" sldId="306"/>
            <ac:cxnSpMk id="13" creationId="{A02848C7-E022-4FF4-B2BB-ED956FF747EA}"/>
          </ac:cxnSpMkLst>
        </pc:cxnChg>
      </pc:sldChg>
      <pc:sldChg chg="addSp">
        <pc:chgData name="Christian Wegmann" userId="62c8636b-4bc7-46d0-ac0a-d0872a494299" providerId="ADAL" clId="{4A1807DF-2D8D-457D-A7FF-64F216082C81}" dt="2018-05-01T12:23:24.699" v="8750" actId="20577"/>
        <pc:sldMkLst>
          <pc:docMk/>
          <pc:sldMk cId="2902585332" sldId="307"/>
        </pc:sldMkLst>
        <pc:spChg chg="add">
          <ac:chgData name="Christian Wegmann" userId="62c8636b-4bc7-46d0-ac0a-d0872a494299" providerId="ADAL" clId="{4A1807DF-2D8D-457D-A7FF-64F216082C81}" dt="2018-05-01T12:23:24.699" v="8750" actId="20577"/>
          <ac:spMkLst>
            <pc:docMk/>
            <pc:sldMk cId="2902585332" sldId="307"/>
            <ac:spMk id="5" creationId="{6D6B7528-9F37-4B43-83F0-14089AA21A99}"/>
          </ac:spMkLst>
        </pc:spChg>
      </pc:sldChg>
      <pc:sldChg chg="addSp delSp modSp ord">
        <pc:chgData name="Christian Wegmann" userId="62c8636b-4bc7-46d0-ac0a-d0872a494299" providerId="ADAL" clId="{4A1807DF-2D8D-457D-A7FF-64F216082C81}" dt="2018-05-01T12:22:07.605" v="8719" actId="20577"/>
        <pc:sldMkLst>
          <pc:docMk/>
          <pc:sldMk cId="3768691476" sldId="308"/>
        </pc:sldMkLst>
        <pc:spChg chg="mod">
          <ac:chgData name="Christian Wegmann" userId="62c8636b-4bc7-46d0-ac0a-d0872a494299" providerId="ADAL" clId="{4A1807DF-2D8D-457D-A7FF-64F216082C81}" dt="2018-05-01T11:22:38.240" v="6934" actId="20577"/>
          <ac:spMkLst>
            <pc:docMk/>
            <pc:sldMk cId="3768691476" sldId="308"/>
            <ac:spMk id="2" creationId="{493090FA-CC7B-48A3-B1C5-7C8304C61368}"/>
          </ac:spMkLst>
        </pc:spChg>
        <pc:spChg chg="mod">
          <ac:chgData name="Christian Wegmann" userId="62c8636b-4bc7-46d0-ac0a-d0872a494299" providerId="ADAL" clId="{4A1807DF-2D8D-457D-A7FF-64F216082C81}" dt="2018-05-01T11:22:18.718" v="6879" actId="313"/>
          <ac:spMkLst>
            <pc:docMk/>
            <pc:sldMk cId="3768691476" sldId="308"/>
            <ac:spMk id="3" creationId="{0726042B-4BB2-4FE9-AC14-D4E3FB52BA10}"/>
          </ac:spMkLst>
        </pc:spChg>
        <pc:spChg chg="mod">
          <ac:chgData name="Christian Wegmann" userId="62c8636b-4bc7-46d0-ac0a-d0872a494299" providerId="ADAL" clId="{4A1807DF-2D8D-457D-A7FF-64F216082C81}" dt="2018-05-01T08:12:47.810" v="1667" actId="20577"/>
          <ac:spMkLst>
            <pc:docMk/>
            <pc:sldMk cId="3768691476" sldId="308"/>
            <ac:spMk id="13" creationId="{4FA09F01-EC74-4C56-8F4D-3A709C45B400}"/>
          </ac:spMkLst>
        </pc:spChg>
        <pc:spChg chg="mod">
          <ac:chgData name="Christian Wegmann" userId="62c8636b-4bc7-46d0-ac0a-d0872a494299" providerId="ADAL" clId="{4A1807DF-2D8D-457D-A7FF-64F216082C81}" dt="2018-05-01T10:55:50.116" v="5948" actId="20577"/>
          <ac:spMkLst>
            <pc:docMk/>
            <pc:sldMk cId="3768691476" sldId="308"/>
            <ac:spMk id="16" creationId="{82BD29AA-331B-4C55-87A4-6619AEE7FA8B}"/>
          </ac:spMkLst>
        </pc:spChg>
        <pc:spChg chg="mod">
          <ac:chgData name="Christian Wegmann" userId="62c8636b-4bc7-46d0-ac0a-d0872a494299" providerId="ADAL" clId="{4A1807DF-2D8D-457D-A7FF-64F216082C81}" dt="2018-05-01T10:55:47.732" v="5947" actId="20577"/>
          <ac:spMkLst>
            <pc:docMk/>
            <pc:sldMk cId="3768691476" sldId="308"/>
            <ac:spMk id="18" creationId="{8B63AF4A-6C4D-4A4B-8287-8B8177AD47C1}"/>
          </ac:spMkLst>
        </pc:spChg>
        <pc:spChg chg="mod">
          <ac:chgData name="Christian Wegmann" userId="62c8636b-4bc7-46d0-ac0a-d0872a494299" providerId="ADAL" clId="{4A1807DF-2D8D-457D-A7FF-64F216082C81}" dt="2018-05-01T08:14:55.878" v="1720" actId="14100"/>
          <ac:spMkLst>
            <pc:docMk/>
            <pc:sldMk cId="3768691476" sldId="308"/>
            <ac:spMk id="26" creationId="{907AE6A7-E7D3-4D39-B0FB-4E97305E6331}"/>
          </ac:spMkLst>
        </pc:spChg>
        <pc:spChg chg="mod">
          <ac:chgData name="Christian Wegmann" userId="62c8636b-4bc7-46d0-ac0a-d0872a494299" providerId="ADAL" clId="{4A1807DF-2D8D-457D-A7FF-64F216082C81}" dt="2018-05-01T08:13:59.811" v="1668" actId="20577"/>
          <ac:spMkLst>
            <pc:docMk/>
            <pc:sldMk cId="3768691476" sldId="308"/>
            <ac:spMk id="27" creationId="{FAE0EDE2-5C20-4CA7-ACA0-7BF755A859AE}"/>
          </ac:spMkLst>
        </pc:spChg>
        <pc:spChg chg="mod">
          <ac:chgData name="Christian Wegmann" userId="62c8636b-4bc7-46d0-ac0a-d0872a494299" providerId="ADAL" clId="{4A1807DF-2D8D-457D-A7FF-64F216082C81}" dt="2018-05-01T12:04:05.174" v="8614" actId="1076"/>
          <ac:spMkLst>
            <pc:docMk/>
            <pc:sldMk cId="3768691476" sldId="308"/>
            <ac:spMk id="31" creationId="{F3E716E1-AD47-45E2-AB84-42B4237AB2A1}"/>
          </ac:spMkLst>
        </pc:spChg>
        <pc:spChg chg="mod">
          <ac:chgData name="Christian Wegmann" userId="62c8636b-4bc7-46d0-ac0a-d0872a494299" providerId="ADAL" clId="{4A1807DF-2D8D-457D-A7FF-64F216082C81}" dt="2018-05-01T12:04:48.686" v="8623" actId="1076"/>
          <ac:spMkLst>
            <pc:docMk/>
            <pc:sldMk cId="3768691476" sldId="308"/>
            <ac:spMk id="32" creationId="{F2F1183B-8F0B-4D78-BFDA-E73AD6316C27}"/>
          </ac:spMkLst>
        </pc:spChg>
        <pc:spChg chg="del">
          <ac:chgData name="Christian Wegmann" userId="62c8636b-4bc7-46d0-ac0a-d0872a494299" providerId="ADAL" clId="{4A1807DF-2D8D-457D-A7FF-64F216082C81}" dt="2018-05-01T12:22:07.104" v="8718" actId="478"/>
          <ac:spMkLst>
            <pc:docMk/>
            <pc:sldMk cId="3768691476" sldId="308"/>
            <ac:spMk id="33" creationId="{050F0668-B3A4-4CAD-8AAF-DF0862DF1BFA}"/>
          </ac:spMkLst>
        </pc:spChg>
        <pc:spChg chg="add mod">
          <ac:chgData name="Christian Wegmann" userId="62c8636b-4bc7-46d0-ac0a-d0872a494299" providerId="ADAL" clId="{4A1807DF-2D8D-457D-A7FF-64F216082C81}" dt="2018-05-01T12:04:57.650" v="8626" actId="20577"/>
          <ac:spMkLst>
            <pc:docMk/>
            <pc:sldMk cId="3768691476" sldId="308"/>
            <ac:spMk id="37" creationId="{B24BDA41-9FD9-4FD5-A37D-0765195ED20C}"/>
          </ac:spMkLst>
        </pc:spChg>
        <pc:spChg chg="add">
          <ac:chgData name="Christian Wegmann" userId="62c8636b-4bc7-46d0-ac0a-d0872a494299" providerId="ADAL" clId="{4A1807DF-2D8D-457D-A7FF-64F216082C81}" dt="2018-05-01T12:22:07.605" v="8719" actId="20577"/>
          <ac:spMkLst>
            <pc:docMk/>
            <pc:sldMk cId="3768691476" sldId="308"/>
            <ac:spMk id="38" creationId="{90094E9A-840F-4171-A967-50289D339E06}"/>
          </ac:spMkLst>
        </pc:spChg>
        <pc:cxnChg chg="add mod">
          <ac:chgData name="Christian Wegmann" userId="62c8636b-4bc7-46d0-ac0a-d0872a494299" providerId="ADAL" clId="{4A1807DF-2D8D-457D-A7FF-64F216082C81}" dt="2018-05-01T12:05:06.431" v="8627" actId="408"/>
          <ac:cxnSpMkLst>
            <pc:docMk/>
            <pc:sldMk cId="3768691476" sldId="308"/>
            <ac:cxnSpMk id="20" creationId="{B1276B26-6F79-43F0-953C-8DD8BC3A00F6}"/>
          </ac:cxnSpMkLst>
        </pc:cxnChg>
        <pc:cxnChg chg="add del mod">
          <ac:chgData name="Christian Wegmann" userId="62c8636b-4bc7-46d0-ac0a-d0872a494299" providerId="ADAL" clId="{4A1807DF-2D8D-457D-A7FF-64F216082C81}" dt="2018-05-01T12:04:12.928" v="8616" actId="478"/>
          <ac:cxnSpMkLst>
            <pc:docMk/>
            <pc:sldMk cId="3768691476" sldId="308"/>
            <ac:cxnSpMk id="34" creationId="{43EE416A-30B3-4885-B15C-57EC3A9E83E1}"/>
          </ac:cxnSpMkLst>
        </pc:cxnChg>
        <pc:cxnChg chg="add mod">
          <ac:chgData name="Christian Wegmann" userId="62c8636b-4bc7-46d0-ac0a-d0872a494299" providerId="ADAL" clId="{4A1807DF-2D8D-457D-A7FF-64F216082C81}" dt="2018-05-01T12:05:06.431" v="8627" actId="408"/>
          <ac:cxnSpMkLst>
            <pc:docMk/>
            <pc:sldMk cId="3768691476" sldId="308"/>
            <ac:cxnSpMk id="35" creationId="{2DE78F36-734E-4FCF-8F4A-DE5190105EB1}"/>
          </ac:cxnSpMkLst>
        </pc:cxnChg>
        <pc:cxnChg chg="add mod">
          <ac:chgData name="Christian Wegmann" userId="62c8636b-4bc7-46d0-ac0a-d0872a494299" providerId="ADAL" clId="{4A1807DF-2D8D-457D-A7FF-64F216082C81}" dt="2018-05-01T12:05:06.431" v="8627" actId="408"/>
          <ac:cxnSpMkLst>
            <pc:docMk/>
            <pc:sldMk cId="3768691476" sldId="308"/>
            <ac:cxnSpMk id="36" creationId="{EE856C21-F49C-4AC0-97CF-1DCC46DA5547}"/>
          </ac:cxnSpMkLst>
        </pc:cxnChg>
      </pc:sldChg>
      <pc:sldChg chg="addSp modSp add">
        <pc:chgData name="Christian Wegmann" userId="62c8636b-4bc7-46d0-ac0a-d0872a494299" providerId="ADAL" clId="{4A1807DF-2D8D-457D-A7FF-64F216082C81}" dt="2018-05-01T12:22:14.089" v="8722" actId="20577"/>
        <pc:sldMkLst>
          <pc:docMk/>
          <pc:sldMk cId="2635454623" sldId="309"/>
        </pc:sldMkLst>
        <pc:spChg chg="mod ord">
          <ac:chgData name="Christian Wegmann" userId="62c8636b-4bc7-46d0-ac0a-d0872a494299" providerId="ADAL" clId="{4A1807DF-2D8D-457D-A7FF-64F216082C81}" dt="2018-05-01T11:08:25.264" v="6340" actId="20577"/>
          <ac:spMkLst>
            <pc:docMk/>
            <pc:sldMk cId="2635454623" sldId="309"/>
            <ac:spMk id="2" creationId="{02C5498E-A06D-4BC7-B60A-021FC745A1F9}"/>
          </ac:spMkLst>
        </pc:spChg>
        <pc:spChg chg="mod">
          <ac:chgData name="Christian Wegmann" userId="62c8636b-4bc7-46d0-ac0a-d0872a494299" providerId="ADAL" clId="{4A1807DF-2D8D-457D-A7FF-64F216082C81}" dt="2018-05-01T07:20:28.722" v="214" actId="20577"/>
          <ac:spMkLst>
            <pc:docMk/>
            <pc:sldMk cId="2635454623" sldId="309"/>
            <ac:spMk id="3" creationId="{64E9101D-6735-460F-9BF8-FB3A7BB6743D}"/>
          </ac:spMkLst>
        </pc:spChg>
        <pc:spChg chg="add mod">
          <ac:chgData name="Christian Wegmann" userId="62c8636b-4bc7-46d0-ac0a-d0872a494299" providerId="ADAL" clId="{4A1807DF-2D8D-457D-A7FF-64F216082C81}" dt="2018-05-01T08:24:09.245" v="1861" actId="1076"/>
          <ac:spMkLst>
            <pc:docMk/>
            <pc:sldMk cId="2635454623" sldId="309"/>
            <ac:spMk id="7" creationId="{8EADCD66-397D-4205-AF2A-6D1E05ADCAED}"/>
          </ac:spMkLst>
        </pc:spChg>
        <pc:spChg chg="add mod">
          <ac:chgData name="Christian Wegmann" userId="62c8636b-4bc7-46d0-ac0a-d0872a494299" providerId="ADAL" clId="{4A1807DF-2D8D-457D-A7FF-64F216082C81}" dt="2018-05-01T08:24:44.622" v="1879" actId="1076"/>
          <ac:spMkLst>
            <pc:docMk/>
            <pc:sldMk cId="2635454623" sldId="309"/>
            <ac:spMk id="8" creationId="{AA0B12C1-2B74-467F-AD65-0AFE8B91C8BA}"/>
          </ac:spMkLst>
        </pc:spChg>
        <pc:spChg chg="add">
          <ac:chgData name="Christian Wegmann" userId="62c8636b-4bc7-46d0-ac0a-d0872a494299" providerId="ADAL" clId="{4A1807DF-2D8D-457D-A7FF-64F216082C81}" dt="2018-05-01T12:22:14.089" v="8722" actId="20577"/>
          <ac:spMkLst>
            <pc:docMk/>
            <pc:sldMk cId="2635454623" sldId="309"/>
            <ac:spMk id="10" creationId="{A5F552CC-2FC2-42CA-B8A6-63FAD2637790}"/>
          </ac:spMkLst>
        </pc:spChg>
        <pc:picChg chg="add mod">
          <ac:chgData name="Christian Wegmann" userId="62c8636b-4bc7-46d0-ac0a-d0872a494299" providerId="ADAL" clId="{4A1807DF-2D8D-457D-A7FF-64F216082C81}" dt="2018-05-01T08:24:16.508" v="1863" actId="1076"/>
          <ac:picMkLst>
            <pc:docMk/>
            <pc:sldMk cId="2635454623" sldId="309"/>
            <ac:picMk id="4" creationId="{0874B194-349B-4B1D-9BD8-2569874D959C}"/>
          </ac:picMkLst>
        </pc:picChg>
        <pc:picChg chg="add mod">
          <ac:chgData name="Christian Wegmann" userId="62c8636b-4bc7-46d0-ac0a-d0872a494299" providerId="ADAL" clId="{4A1807DF-2D8D-457D-A7FF-64F216082C81}" dt="2018-05-01T08:24:16.508" v="1863" actId="1076"/>
          <ac:picMkLst>
            <pc:docMk/>
            <pc:sldMk cId="2635454623" sldId="309"/>
            <ac:picMk id="5" creationId="{789E2539-8636-4757-A1CD-05C35D3A23FB}"/>
          </ac:picMkLst>
        </pc:picChg>
        <pc:cxnChg chg="add mod">
          <ac:chgData name="Christian Wegmann" userId="62c8636b-4bc7-46d0-ac0a-d0872a494299" providerId="ADAL" clId="{4A1807DF-2D8D-457D-A7FF-64F216082C81}" dt="2018-05-01T08:24:09.245" v="1861" actId="1076"/>
          <ac:cxnSpMkLst>
            <pc:docMk/>
            <pc:sldMk cId="2635454623" sldId="309"/>
            <ac:cxnSpMk id="6" creationId="{A15568FE-9254-4B08-9A24-7EF051B2B54B}"/>
          </ac:cxnSpMkLst>
        </pc:cxnChg>
      </pc:sldChg>
      <pc:sldChg chg="addSp delSp modSp add">
        <pc:chgData name="Christian Wegmann" userId="62c8636b-4bc7-46d0-ac0a-d0872a494299" providerId="ADAL" clId="{4A1807DF-2D8D-457D-A7FF-64F216082C81}" dt="2018-05-01T12:22:17.411" v="8724" actId="20577"/>
        <pc:sldMkLst>
          <pc:docMk/>
          <pc:sldMk cId="3260923018" sldId="310"/>
        </pc:sldMkLst>
        <pc:spChg chg="del mod">
          <ac:chgData name="Christian Wegmann" userId="62c8636b-4bc7-46d0-ac0a-d0872a494299" providerId="ADAL" clId="{4A1807DF-2D8D-457D-A7FF-64F216082C81}" dt="2018-05-01T10:45:42.616" v="5489" actId="478"/>
          <ac:spMkLst>
            <pc:docMk/>
            <pc:sldMk cId="3260923018" sldId="310"/>
            <ac:spMk id="2" creationId="{4CA61092-5A2A-4A22-B251-0C36C739EC67}"/>
          </ac:spMkLst>
        </pc:spChg>
        <pc:spChg chg="del">
          <ac:chgData name="Christian Wegmann" userId="62c8636b-4bc7-46d0-ac0a-d0872a494299" providerId="ADAL" clId="{4A1807DF-2D8D-457D-A7FF-64F216082C81}" dt="2018-05-01T08:26:07.317" v="1914" actId="478"/>
          <ac:spMkLst>
            <pc:docMk/>
            <pc:sldMk cId="3260923018" sldId="310"/>
            <ac:spMk id="4" creationId="{BA7B55AB-9AC3-446F-820A-5D0C69F5F7F3}"/>
          </ac:spMkLst>
        </pc:spChg>
        <pc:spChg chg="del mod">
          <ac:chgData name="Christian Wegmann" userId="62c8636b-4bc7-46d0-ac0a-d0872a494299" providerId="ADAL" clId="{4A1807DF-2D8D-457D-A7FF-64F216082C81}" dt="2018-05-01T10:19:36.725" v="4762" actId="478"/>
          <ac:spMkLst>
            <pc:docMk/>
            <pc:sldMk cId="3260923018" sldId="310"/>
            <ac:spMk id="5" creationId="{B54327D1-E5CF-4A69-A758-B917AAFC74B5}"/>
          </ac:spMkLst>
        </pc:spChg>
        <pc:spChg chg="del">
          <ac:chgData name="Christian Wegmann" userId="62c8636b-4bc7-46d0-ac0a-d0872a494299" providerId="ADAL" clId="{4A1807DF-2D8D-457D-A7FF-64F216082C81}" dt="2018-05-01T08:26:07.317" v="1914" actId="478"/>
          <ac:spMkLst>
            <pc:docMk/>
            <pc:sldMk cId="3260923018" sldId="310"/>
            <ac:spMk id="11" creationId="{DCC67973-D266-49BA-99B2-00309B87029E}"/>
          </ac:spMkLst>
        </pc:spChg>
        <pc:spChg chg="del">
          <ac:chgData name="Christian Wegmann" userId="62c8636b-4bc7-46d0-ac0a-d0872a494299" providerId="ADAL" clId="{4A1807DF-2D8D-457D-A7FF-64F216082C81}" dt="2018-05-01T08:26:07.317" v="1914" actId="478"/>
          <ac:spMkLst>
            <pc:docMk/>
            <pc:sldMk cId="3260923018" sldId="310"/>
            <ac:spMk id="12" creationId="{200D9EAD-1405-4304-BFA6-9C4FAD4B727B}"/>
          </ac:spMkLst>
        </pc:spChg>
        <pc:spChg chg="del">
          <ac:chgData name="Christian Wegmann" userId="62c8636b-4bc7-46d0-ac0a-d0872a494299" providerId="ADAL" clId="{4A1807DF-2D8D-457D-A7FF-64F216082C81}" dt="2018-05-01T08:26:07.317" v="1914" actId="478"/>
          <ac:spMkLst>
            <pc:docMk/>
            <pc:sldMk cId="3260923018" sldId="310"/>
            <ac:spMk id="13" creationId="{BBB401DA-45D1-4E75-BAAF-BD8B84E8EA8B}"/>
          </ac:spMkLst>
        </pc:spChg>
        <pc:spChg chg="del">
          <ac:chgData name="Christian Wegmann" userId="62c8636b-4bc7-46d0-ac0a-d0872a494299" providerId="ADAL" clId="{4A1807DF-2D8D-457D-A7FF-64F216082C81}" dt="2018-05-01T08:26:07.317" v="1914" actId="478"/>
          <ac:spMkLst>
            <pc:docMk/>
            <pc:sldMk cId="3260923018" sldId="310"/>
            <ac:spMk id="14" creationId="{FC0A2D1E-5836-4860-B5C2-17075BC00851}"/>
          </ac:spMkLst>
        </pc:spChg>
        <pc:spChg chg="del">
          <ac:chgData name="Christian Wegmann" userId="62c8636b-4bc7-46d0-ac0a-d0872a494299" providerId="ADAL" clId="{4A1807DF-2D8D-457D-A7FF-64F216082C81}" dt="2018-05-01T08:26:07.317" v="1914" actId="478"/>
          <ac:spMkLst>
            <pc:docMk/>
            <pc:sldMk cId="3260923018" sldId="310"/>
            <ac:spMk id="15" creationId="{66A677C6-158E-4B87-B593-8A5CED90BBB0}"/>
          </ac:spMkLst>
        </pc:spChg>
        <pc:spChg chg="del">
          <ac:chgData name="Christian Wegmann" userId="62c8636b-4bc7-46d0-ac0a-d0872a494299" providerId="ADAL" clId="{4A1807DF-2D8D-457D-A7FF-64F216082C81}" dt="2018-05-01T08:26:07.317" v="1914" actId="478"/>
          <ac:spMkLst>
            <pc:docMk/>
            <pc:sldMk cId="3260923018" sldId="310"/>
            <ac:spMk id="16" creationId="{77487C59-24DB-4D08-A171-2EA2588A652A}"/>
          </ac:spMkLst>
        </pc:spChg>
        <pc:spChg chg="del">
          <ac:chgData name="Christian Wegmann" userId="62c8636b-4bc7-46d0-ac0a-d0872a494299" providerId="ADAL" clId="{4A1807DF-2D8D-457D-A7FF-64F216082C81}" dt="2018-05-01T08:26:07.317" v="1914" actId="478"/>
          <ac:spMkLst>
            <pc:docMk/>
            <pc:sldMk cId="3260923018" sldId="310"/>
            <ac:spMk id="17" creationId="{423F81B8-F736-48D9-A2C2-F96255C57EA0}"/>
          </ac:spMkLst>
        </pc:spChg>
        <pc:spChg chg="del">
          <ac:chgData name="Christian Wegmann" userId="62c8636b-4bc7-46d0-ac0a-d0872a494299" providerId="ADAL" clId="{4A1807DF-2D8D-457D-A7FF-64F216082C81}" dt="2018-05-01T08:26:07.317" v="1914" actId="478"/>
          <ac:spMkLst>
            <pc:docMk/>
            <pc:sldMk cId="3260923018" sldId="310"/>
            <ac:spMk id="18" creationId="{3CFB1524-4FE7-4EB7-8E97-E71813B24E76}"/>
          </ac:spMkLst>
        </pc:spChg>
        <pc:spChg chg="del">
          <ac:chgData name="Christian Wegmann" userId="62c8636b-4bc7-46d0-ac0a-d0872a494299" providerId="ADAL" clId="{4A1807DF-2D8D-457D-A7FF-64F216082C81}" dt="2018-05-01T08:26:07.317" v="1914" actId="478"/>
          <ac:spMkLst>
            <pc:docMk/>
            <pc:sldMk cId="3260923018" sldId="310"/>
            <ac:spMk id="19" creationId="{A177B22C-E90A-47E0-8171-4D0A5B2FDA3C}"/>
          </ac:spMkLst>
        </pc:spChg>
        <pc:spChg chg="del">
          <ac:chgData name="Christian Wegmann" userId="62c8636b-4bc7-46d0-ac0a-d0872a494299" providerId="ADAL" clId="{4A1807DF-2D8D-457D-A7FF-64F216082C81}" dt="2018-05-01T08:26:07.317" v="1914" actId="478"/>
          <ac:spMkLst>
            <pc:docMk/>
            <pc:sldMk cId="3260923018" sldId="310"/>
            <ac:spMk id="20" creationId="{1E642EF7-97F3-47FB-925E-B85D4DF193CA}"/>
          </ac:spMkLst>
        </pc:spChg>
        <pc:spChg chg="del">
          <ac:chgData name="Christian Wegmann" userId="62c8636b-4bc7-46d0-ac0a-d0872a494299" providerId="ADAL" clId="{4A1807DF-2D8D-457D-A7FF-64F216082C81}" dt="2018-05-01T08:26:07.317" v="1914" actId="478"/>
          <ac:spMkLst>
            <pc:docMk/>
            <pc:sldMk cId="3260923018" sldId="310"/>
            <ac:spMk id="21" creationId="{763ABDB7-5FB5-4FA4-89AB-F8C3F3A34A0F}"/>
          </ac:spMkLst>
        </pc:spChg>
        <pc:spChg chg="del">
          <ac:chgData name="Christian Wegmann" userId="62c8636b-4bc7-46d0-ac0a-d0872a494299" providerId="ADAL" clId="{4A1807DF-2D8D-457D-A7FF-64F216082C81}" dt="2018-05-01T08:26:07.317" v="1914" actId="478"/>
          <ac:spMkLst>
            <pc:docMk/>
            <pc:sldMk cId="3260923018" sldId="310"/>
            <ac:spMk id="22" creationId="{E934AFD8-342E-4C67-8AC4-90D1C5BAB8F9}"/>
          </ac:spMkLst>
        </pc:spChg>
        <pc:spChg chg="del">
          <ac:chgData name="Christian Wegmann" userId="62c8636b-4bc7-46d0-ac0a-d0872a494299" providerId="ADAL" clId="{4A1807DF-2D8D-457D-A7FF-64F216082C81}" dt="2018-05-01T08:26:07.317" v="1914" actId="478"/>
          <ac:spMkLst>
            <pc:docMk/>
            <pc:sldMk cId="3260923018" sldId="310"/>
            <ac:spMk id="29" creationId="{07184B1E-34A4-431E-9C90-D0DC7FB19B4D}"/>
          </ac:spMkLst>
        </pc:spChg>
        <pc:spChg chg="del">
          <ac:chgData name="Christian Wegmann" userId="62c8636b-4bc7-46d0-ac0a-d0872a494299" providerId="ADAL" clId="{4A1807DF-2D8D-457D-A7FF-64F216082C81}" dt="2018-05-01T08:26:07.317" v="1914" actId="478"/>
          <ac:spMkLst>
            <pc:docMk/>
            <pc:sldMk cId="3260923018" sldId="310"/>
            <ac:spMk id="30" creationId="{3EFC5802-2BAD-4424-88A3-1D0BEC49C6CF}"/>
          </ac:spMkLst>
        </pc:spChg>
        <pc:spChg chg="del">
          <ac:chgData name="Christian Wegmann" userId="62c8636b-4bc7-46d0-ac0a-d0872a494299" providerId="ADAL" clId="{4A1807DF-2D8D-457D-A7FF-64F216082C81}" dt="2018-05-01T08:26:07.317" v="1914" actId="478"/>
          <ac:spMkLst>
            <pc:docMk/>
            <pc:sldMk cId="3260923018" sldId="310"/>
            <ac:spMk id="31" creationId="{F5C45F18-F132-4968-9ABA-F7577F65A30F}"/>
          </ac:spMkLst>
        </pc:spChg>
        <pc:spChg chg="del">
          <ac:chgData name="Christian Wegmann" userId="62c8636b-4bc7-46d0-ac0a-d0872a494299" providerId="ADAL" clId="{4A1807DF-2D8D-457D-A7FF-64F216082C81}" dt="2018-05-01T08:26:07.317" v="1914" actId="478"/>
          <ac:spMkLst>
            <pc:docMk/>
            <pc:sldMk cId="3260923018" sldId="310"/>
            <ac:spMk id="32" creationId="{915F498F-4E9C-4F2D-9AE5-DBAE4AEC619B}"/>
          </ac:spMkLst>
        </pc:spChg>
        <pc:spChg chg="del">
          <ac:chgData name="Christian Wegmann" userId="62c8636b-4bc7-46d0-ac0a-d0872a494299" providerId="ADAL" clId="{4A1807DF-2D8D-457D-A7FF-64F216082C81}" dt="2018-05-01T08:26:07.317" v="1914" actId="478"/>
          <ac:spMkLst>
            <pc:docMk/>
            <pc:sldMk cId="3260923018" sldId="310"/>
            <ac:spMk id="33" creationId="{D7550BA2-ED9A-467B-ADF6-29DB66E8F197}"/>
          </ac:spMkLst>
        </pc:spChg>
        <pc:spChg chg="del">
          <ac:chgData name="Christian Wegmann" userId="62c8636b-4bc7-46d0-ac0a-d0872a494299" providerId="ADAL" clId="{4A1807DF-2D8D-457D-A7FF-64F216082C81}" dt="2018-05-01T08:26:07.317" v="1914" actId="478"/>
          <ac:spMkLst>
            <pc:docMk/>
            <pc:sldMk cId="3260923018" sldId="310"/>
            <ac:spMk id="34" creationId="{5AB171E1-533E-4718-A219-7BBA1A577B5D}"/>
          </ac:spMkLst>
        </pc:spChg>
        <pc:spChg chg="del">
          <ac:chgData name="Christian Wegmann" userId="62c8636b-4bc7-46d0-ac0a-d0872a494299" providerId="ADAL" clId="{4A1807DF-2D8D-457D-A7FF-64F216082C81}" dt="2018-05-01T08:26:07.317" v="1914" actId="478"/>
          <ac:spMkLst>
            <pc:docMk/>
            <pc:sldMk cId="3260923018" sldId="310"/>
            <ac:spMk id="35" creationId="{BA4802C5-1A4B-41EA-9F85-70E67DFFA44D}"/>
          </ac:spMkLst>
        </pc:spChg>
        <pc:spChg chg="del">
          <ac:chgData name="Christian Wegmann" userId="62c8636b-4bc7-46d0-ac0a-d0872a494299" providerId="ADAL" clId="{4A1807DF-2D8D-457D-A7FF-64F216082C81}" dt="2018-05-01T08:26:07.317" v="1914" actId="478"/>
          <ac:spMkLst>
            <pc:docMk/>
            <pc:sldMk cId="3260923018" sldId="310"/>
            <ac:spMk id="36" creationId="{5C48B281-2508-4732-9C38-A99849C4DEF1}"/>
          </ac:spMkLst>
        </pc:spChg>
        <pc:spChg chg="del">
          <ac:chgData name="Christian Wegmann" userId="62c8636b-4bc7-46d0-ac0a-d0872a494299" providerId="ADAL" clId="{4A1807DF-2D8D-457D-A7FF-64F216082C81}" dt="2018-05-01T08:26:07.317" v="1914" actId="478"/>
          <ac:spMkLst>
            <pc:docMk/>
            <pc:sldMk cId="3260923018" sldId="310"/>
            <ac:spMk id="37" creationId="{57F54875-8FA8-4C06-BD64-027C56466974}"/>
          </ac:spMkLst>
        </pc:spChg>
        <pc:spChg chg="del">
          <ac:chgData name="Christian Wegmann" userId="62c8636b-4bc7-46d0-ac0a-d0872a494299" providerId="ADAL" clId="{4A1807DF-2D8D-457D-A7FF-64F216082C81}" dt="2018-05-01T08:26:07.317" v="1914" actId="478"/>
          <ac:spMkLst>
            <pc:docMk/>
            <pc:sldMk cId="3260923018" sldId="310"/>
            <ac:spMk id="38" creationId="{BF9BEA2D-BED4-4CAF-BA51-0D72AA47EC22}"/>
          </ac:spMkLst>
        </pc:spChg>
        <pc:spChg chg="del">
          <ac:chgData name="Christian Wegmann" userId="62c8636b-4bc7-46d0-ac0a-d0872a494299" providerId="ADAL" clId="{4A1807DF-2D8D-457D-A7FF-64F216082C81}" dt="2018-05-01T08:26:07.317" v="1914" actId="478"/>
          <ac:spMkLst>
            <pc:docMk/>
            <pc:sldMk cId="3260923018" sldId="310"/>
            <ac:spMk id="41" creationId="{3AF351DA-0EA4-4411-A203-C9B926614E26}"/>
          </ac:spMkLst>
        </pc:spChg>
        <pc:spChg chg="del">
          <ac:chgData name="Christian Wegmann" userId="62c8636b-4bc7-46d0-ac0a-d0872a494299" providerId="ADAL" clId="{4A1807DF-2D8D-457D-A7FF-64F216082C81}" dt="2018-05-01T08:26:07.317" v="1914" actId="478"/>
          <ac:spMkLst>
            <pc:docMk/>
            <pc:sldMk cId="3260923018" sldId="310"/>
            <ac:spMk id="42" creationId="{A8D7F5A9-D76F-4252-B6C4-686D900F1DD7}"/>
          </ac:spMkLst>
        </pc:spChg>
        <pc:spChg chg="del">
          <ac:chgData name="Christian Wegmann" userId="62c8636b-4bc7-46d0-ac0a-d0872a494299" providerId="ADAL" clId="{4A1807DF-2D8D-457D-A7FF-64F216082C81}" dt="2018-05-01T08:26:07.317" v="1914" actId="478"/>
          <ac:spMkLst>
            <pc:docMk/>
            <pc:sldMk cId="3260923018" sldId="310"/>
            <ac:spMk id="43" creationId="{B2279965-ED13-4F15-8B34-DDA9ADE7F237}"/>
          </ac:spMkLst>
        </pc:spChg>
        <pc:spChg chg="del mod">
          <ac:chgData name="Christian Wegmann" userId="62c8636b-4bc7-46d0-ac0a-d0872a494299" providerId="ADAL" clId="{4A1807DF-2D8D-457D-A7FF-64F216082C81}" dt="2018-05-01T08:33:50.967" v="2370" actId="478"/>
          <ac:spMkLst>
            <pc:docMk/>
            <pc:sldMk cId="3260923018" sldId="310"/>
            <ac:spMk id="44" creationId="{47FA0057-2C82-4754-8845-4E02C7F03B1E}"/>
          </ac:spMkLst>
        </pc:spChg>
        <pc:spChg chg="del">
          <ac:chgData name="Christian Wegmann" userId="62c8636b-4bc7-46d0-ac0a-d0872a494299" providerId="ADAL" clId="{4A1807DF-2D8D-457D-A7FF-64F216082C81}" dt="2018-05-01T08:26:07.317" v="1914" actId="478"/>
          <ac:spMkLst>
            <pc:docMk/>
            <pc:sldMk cId="3260923018" sldId="310"/>
            <ac:spMk id="45" creationId="{6E0136AB-851D-489B-8530-E9FD4FB94FDF}"/>
          </ac:spMkLst>
        </pc:spChg>
        <pc:spChg chg="del mod">
          <ac:chgData name="Christian Wegmann" userId="62c8636b-4bc7-46d0-ac0a-d0872a494299" providerId="ADAL" clId="{4A1807DF-2D8D-457D-A7FF-64F216082C81}" dt="2018-05-01T12:22:16.905" v="8723" actId="478"/>
          <ac:spMkLst>
            <pc:docMk/>
            <pc:sldMk cId="3260923018" sldId="310"/>
            <ac:spMk id="46" creationId="{4AE4AC46-7B50-415B-8FD2-2973FD5B51B7}"/>
          </ac:spMkLst>
        </pc:spChg>
        <pc:spChg chg="del">
          <ac:chgData name="Christian Wegmann" userId="62c8636b-4bc7-46d0-ac0a-d0872a494299" providerId="ADAL" clId="{4A1807DF-2D8D-457D-A7FF-64F216082C81}" dt="2018-05-01T08:26:07.317" v="1914" actId="478"/>
          <ac:spMkLst>
            <pc:docMk/>
            <pc:sldMk cId="3260923018" sldId="310"/>
            <ac:spMk id="47" creationId="{A3A05A7A-A215-46FB-B66A-A61B5461A739}"/>
          </ac:spMkLst>
        </pc:spChg>
        <pc:spChg chg="add mod">
          <ac:chgData name="Christian Wegmann" userId="62c8636b-4bc7-46d0-ac0a-d0872a494299" providerId="ADAL" clId="{4A1807DF-2D8D-457D-A7FF-64F216082C81}" dt="2018-05-01T10:45:49.218" v="5491" actId="1076"/>
          <ac:spMkLst>
            <pc:docMk/>
            <pc:sldMk cId="3260923018" sldId="310"/>
            <ac:spMk id="49" creationId="{7BE1F24D-D60D-4005-B0B8-675D666EDC3A}"/>
          </ac:spMkLst>
        </pc:spChg>
        <pc:spChg chg="add mod">
          <ac:chgData name="Christian Wegmann" userId="62c8636b-4bc7-46d0-ac0a-d0872a494299" providerId="ADAL" clId="{4A1807DF-2D8D-457D-A7FF-64F216082C81}" dt="2018-05-01T10:45:49.218" v="5491" actId="1076"/>
          <ac:spMkLst>
            <pc:docMk/>
            <pc:sldMk cId="3260923018" sldId="310"/>
            <ac:spMk id="50" creationId="{15CD2D09-C2AB-49EC-8AC7-A35FE0657F5B}"/>
          </ac:spMkLst>
        </pc:spChg>
        <pc:spChg chg="add mod">
          <ac:chgData name="Christian Wegmann" userId="62c8636b-4bc7-46d0-ac0a-d0872a494299" providerId="ADAL" clId="{4A1807DF-2D8D-457D-A7FF-64F216082C81}" dt="2018-05-01T10:45:49.218" v="5491" actId="1076"/>
          <ac:spMkLst>
            <pc:docMk/>
            <pc:sldMk cId="3260923018" sldId="310"/>
            <ac:spMk id="52" creationId="{33C53F36-711A-4F5F-8779-357FA4D799DD}"/>
          </ac:spMkLst>
        </pc:spChg>
        <pc:spChg chg="mod">
          <ac:chgData name="Christian Wegmann" userId="62c8636b-4bc7-46d0-ac0a-d0872a494299" providerId="ADAL" clId="{4A1807DF-2D8D-457D-A7FF-64F216082C81}" dt="2018-05-01T10:45:49.218" v="5491" actId="1076"/>
          <ac:spMkLst>
            <pc:docMk/>
            <pc:sldMk cId="3260923018" sldId="310"/>
            <ac:spMk id="54" creationId="{73FF7881-07AD-402E-BB1E-361BCB6455D2}"/>
          </ac:spMkLst>
        </pc:spChg>
        <pc:spChg chg="add mod">
          <ac:chgData name="Christian Wegmann" userId="62c8636b-4bc7-46d0-ac0a-d0872a494299" providerId="ADAL" clId="{4A1807DF-2D8D-457D-A7FF-64F216082C81}" dt="2018-05-01T10:55:55.666" v="5949" actId="20577"/>
          <ac:spMkLst>
            <pc:docMk/>
            <pc:sldMk cId="3260923018" sldId="310"/>
            <ac:spMk id="55" creationId="{C264F255-4D8D-496B-B21C-9412BF003599}"/>
          </ac:spMkLst>
        </pc:spChg>
        <pc:spChg chg="add mod">
          <ac:chgData name="Christian Wegmann" userId="62c8636b-4bc7-46d0-ac0a-d0872a494299" providerId="ADAL" clId="{4A1807DF-2D8D-457D-A7FF-64F216082C81}" dt="2018-05-01T10:45:49.218" v="5491" actId="1076"/>
          <ac:spMkLst>
            <pc:docMk/>
            <pc:sldMk cId="3260923018" sldId="310"/>
            <ac:spMk id="56" creationId="{A7C1DC9C-3F01-4F34-B313-BADE6A1DD2EB}"/>
          </ac:spMkLst>
        </pc:spChg>
        <pc:spChg chg="add mod">
          <ac:chgData name="Christian Wegmann" userId="62c8636b-4bc7-46d0-ac0a-d0872a494299" providerId="ADAL" clId="{4A1807DF-2D8D-457D-A7FF-64F216082C81}" dt="2018-05-01T10:45:49.218" v="5491" actId="1076"/>
          <ac:spMkLst>
            <pc:docMk/>
            <pc:sldMk cId="3260923018" sldId="310"/>
            <ac:spMk id="57" creationId="{CC1F3351-72E3-4570-BBA9-7E3DADDDEA54}"/>
          </ac:spMkLst>
        </pc:spChg>
        <pc:spChg chg="add mod">
          <ac:chgData name="Christian Wegmann" userId="62c8636b-4bc7-46d0-ac0a-d0872a494299" providerId="ADAL" clId="{4A1807DF-2D8D-457D-A7FF-64F216082C81}" dt="2018-05-01T10:45:49.218" v="5491" actId="1076"/>
          <ac:spMkLst>
            <pc:docMk/>
            <pc:sldMk cId="3260923018" sldId="310"/>
            <ac:spMk id="59" creationId="{12204287-C99F-4E5C-9945-C8C71C0C31C5}"/>
          </ac:spMkLst>
        </pc:spChg>
        <pc:spChg chg="add mod">
          <ac:chgData name="Christian Wegmann" userId="62c8636b-4bc7-46d0-ac0a-d0872a494299" providerId="ADAL" clId="{4A1807DF-2D8D-457D-A7FF-64F216082C81}" dt="2018-05-01T10:45:49.218" v="5491" actId="1076"/>
          <ac:spMkLst>
            <pc:docMk/>
            <pc:sldMk cId="3260923018" sldId="310"/>
            <ac:spMk id="66" creationId="{CFC28507-89A6-4396-AEFF-A021EE943192}"/>
          </ac:spMkLst>
        </pc:spChg>
        <pc:spChg chg="add mod">
          <ac:chgData name="Christian Wegmann" userId="62c8636b-4bc7-46d0-ac0a-d0872a494299" providerId="ADAL" clId="{4A1807DF-2D8D-457D-A7FF-64F216082C81}" dt="2018-05-01T10:45:49.218" v="5491" actId="1076"/>
          <ac:spMkLst>
            <pc:docMk/>
            <pc:sldMk cId="3260923018" sldId="310"/>
            <ac:spMk id="67" creationId="{F37CFA53-50C2-48CE-A244-18F7E9F88499}"/>
          </ac:spMkLst>
        </pc:spChg>
        <pc:spChg chg="add mod">
          <ac:chgData name="Christian Wegmann" userId="62c8636b-4bc7-46d0-ac0a-d0872a494299" providerId="ADAL" clId="{4A1807DF-2D8D-457D-A7FF-64F216082C81}" dt="2018-05-01T10:45:49.218" v="5491" actId="1076"/>
          <ac:spMkLst>
            <pc:docMk/>
            <pc:sldMk cId="3260923018" sldId="310"/>
            <ac:spMk id="68" creationId="{8A406F3B-6927-4ED2-A6FC-B33E50856C69}"/>
          </ac:spMkLst>
        </pc:spChg>
        <pc:spChg chg="add mod">
          <ac:chgData name="Christian Wegmann" userId="62c8636b-4bc7-46d0-ac0a-d0872a494299" providerId="ADAL" clId="{4A1807DF-2D8D-457D-A7FF-64F216082C81}" dt="2018-05-01T10:45:49.218" v="5491" actId="1076"/>
          <ac:spMkLst>
            <pc:docMk/>
            <pc:sldMk cId="3260923018" sldId="310"/>
            <ac:spMk id="69" creationId="{23AA8560-F824-4F3A-A00B-F35FBAAAC3EC}"/>
          </ac:spMkLst>
        </pc:spChg>
        <pc:spChg chg="add mod">
          <ac:chgData name="Christian Wegmann" userId="62c8636b-4bc7-46d0-ac0a-d0872a494299" providerId="ADAL" clId="{4A1807DF-2D8D-457D-A7FF-64F216082C81}" dt="2018-05-01T10:55:06.224" v="5946" actId="14100"/>
          <ac:spMkLst>
            <pc:docMk/>
            <pc:sldMk cId="3260923018" sldId="310"/>
            <ac:spMk id="70" creationId="{4A629D27-471A-4D78-A3C9-39E02CBC0844}"/>
          </ac:spMkLst>
        </pc:spChg>
        <pc:spChg chg="add mod">
          <ac:chgData name="Christian Wegmann" userId="62c8636b-4bc7-46d0-ac0a-d0872a494299" providerId="ADAL" clId="{4A1807DF-2D8D-457D-A7FF-64F216082C81}" dt="2018-05-01T10:54:30.002" v="5930" actId="20577"/>
          <ac:spMkLst>
            <pc:docMk/>
            <pc:sldMk cId="3260923018" sldId="310"/>
            <ac:spMk id="71" creationId="{350E1094-977D-4F0E-8BE6-298853A69A2D}"/>
          </ac:spMkLst>
        </pc:spChg>
        <pc:spChg chg="add mod">
          <ac:chgData name="Christian Wegmann" userId="62c8636b-4bc7-46d0-ac0a-d0872a494299" providerId="ADAL" clId="{4A1807DF-2D8D-457D-A7FF-64F216082C81}" dt="2018-05-01T10:54:53.599" v="5944" actId="1038"/>
          <ac:spMkLst>
            <pc:docMk/>
            <pc:sldMk cId="3260923018" sldId="310"/>
            <ac:spMk id="72" creationId="{88D026E1-8D43-47F3-A44E-5728D7568A31}"/>
          </ac:spMkLst>
        </pc:spChg>
        <pc:spChg chg="add mod">
          <ac:chgData name="Christian Wegmann" userId="62c8636b-4bc7-46d0-ac0a-d0872a494299" providerId="ADAL" clId="{4A1807DF-2D8D-457D-A7FF-64F216082C81}" dt="2018-05-01T10:54:53.599" v="5944" actId="1038"/>
          <ac:spMkLst>
            <pc:docMk/>
            <pc:sldMk cId="3260923018" sldId="310"/>
            <ac:spMk id="73" creationId="{E618DF82-5240-4445-8955-B42360A464E3}"/>
          </ac:spMkLst>
        </pc:spChg>
        <pc:spChg chg="add del mod">
          <ac:chgData name="Christian Wegmann" userId="62c8636b-4bc7-46d0-ac0a-d0872a494299" providerId="ADAL" clId="{4A1807DF-2D8D-457D-A7FF-64F216082C81}" dt="2018-05-01T10:32:46.495" v="5333" actId="478"/>
          <ac:spMkLst>
            <pc:docMk/>
            <pc:sldMk cId="3260923018" sldId="310"/>
            <ac:spMk id="74" creationId="{694A689A-82A5-4927-A596-AF1B2DAC4BEC}"/>
          </ac:spMkLst>
        </pc:spChg>
        <pc:spChg chg="add mod">
          <ac:chgData name="Christian Wegmann" userId="62c8636b-4bc7-46d0-ac0a-d0872a494299" providerId="ADAL" clId="{4A1807DF-2D8D-457D-A7FF-64F216082C81}" dt="2018-05-01T10:54:53.599" v="5944" actId="1038"/>
          <ac:spMkLst>
            <pc:docMk/>
            <pc:sldMk cId="3260923018" sldId="310"/>
            <ac:spMk id="75" creationId="{ED9726DC-34C5-432D-B617-0703A3123321}"/>
          </ac:spMkLst>
        </pc:spChg>
        <pc:spChg chg="add del mod">
          <ac:chgData name="Christian Wegmann" userId="62c8636b-4bc7-46d0-ac0a-d0872a494299" providerId="ADAL" clId="{4A1807DF-2D8D-457D-A7FF-64F216082C81}" dt="2018-05-01T10:32:46.495" v="5333" actId="478"/>
          <ac:spMkLst>
            <pc:docMk/>
            <pc:sldMk cId="3260923018" sldId="310"/>
            <ac:spMk id="76" creationId="{526AFFEE-EB60-434D-A5AF-CDF9AE3F565E}"/>
          </ac:spMkLst>
        </pc:spChg>
        <pc:spChg chg="add del mod">
          <ac:chgData name="Christian Wegmann" userId="62c8636b-4bc7-46d0-ac0a-d0872a494299" providerId="ADAL" clId="{4A1807DF-2D8D-457D-A7FF-64F216082C81}" dt="2018-05-01T10:32:46.495" v="5333" actId="478"/>
          <ac:spMkLst>
            <pc:docMk/>
            <pc:sldMk cId="3260923018" sldId="310"/>
            <ac:spMk id="77" creationId="{ABC7BFD2-712F-46AA-A361-397062DAFF99}"/>
          </ac:spMkLst>
        </pc:spChg>
        <pc:spChg chg="add mod">
          <ac:chgData name="Christian Wegmann" userId="62c8636b-4bc7-46d0-ac0a-d0872a494299" providerId="ADAL" clId="{4A1807DF-2D8D-457D-A7FF-64F216082C81}" dt="2018-05-01T10:54:53.599" v="5944" actId="1038"/>
          <ac:spMkLst>
            <pc:docMk/>
            <pc:sldMk cId="3260923018" sldId="310"/>
            <ac:spMk id="78" creationId="{FA4D2A99-9C5F-4AF9-8B62-19D9B4C30F43}"/>
          </ac:spMkLst>
        </pc:spChg>
        <pc:spChg chg="add del mod">
          <ac:chgData name="Christian Wegmann" userId="62c8636b-4bc7-46d0-ac0a-d0872a494299" providerId="ADAL" clId="{4A1807DF-2D8D-457D-A7FF-64F216082C81}" dt="2018-05-01T10:32:46.495" v="5333" actId="478"/>
          <ac:spMkLst>
            <pc:docMk/>
            <pc:sldMk cId="3260923018" sldId="310"/>
            <ac:spMk id="79" creationId="{87EB9D01-8FF5-43A7-89CE-E449E9AB4C78}"/>
          </ac:spMkLst>
        </pc:spChg>
        <pc:spChg chg="add del mod">
          <ac:chgData name="Christian Wegmann" userId="62c8636b-4bc7-46d0-ac0a-d0872a494299" providerId="ADAL" clId="{4A1807DF-2D8D-457D-A7FF-64F216082C81}" dt="2018-05-01T10:32:46.495" v="5333" actId="478"/>
          <ac:spMkLst>
            <pc:docMk/>
            <pc:sldMk cId="3260923018" sldId="310"/>
            <ac:spMk id="82" creationId="{43B43C4F-A23B-4E4F-936C-F44C7D631703}"/>
          </ac:spMkLst>
        </pc:spChg>
        <pc:spChg chg="add del mod">
          <ac:chgData name="Christian Wegmann" userId="62c8636b-4bc7-46d0-ac0a-d0872a494299" providerId="ADAL" clId="{4A1807DF-2D8D-457D-A7FF-64F216082C81}" dt="2018-05-01T10:32:46.495" v="5333" actId="478"/>
          <ac:spMkLst>
            <pc:docMk/>
            <pc:sldMk cId="3260923018" sldId="310"/>
            <ac:spMk id="83" creationId="{66A23C01-02BA-4BF2-A275-325379EB58BD}"/>
          </ac:spMkLst>
        </pc:spChg>
        <pc:spChg chg="add del mod">
          <ac:chgData name="Christian Wegmann" userId="62c8636b-4bc7-46d0-ac0a-d0872a494299" providerId="ADAL" clId="{4A1807DF-2D8D-457D-A7FF-64F216082C81}" dt="2018-05-01T10:32:46.495" v="5333" actId="478"/>
          <ac:spMkLst>
            <pc:docMk/>
            <pc:sldMk cId="3260923018" sldId="310"/>
            <ac:spMk id="84" creationId="{EBE68021-48E2-47DD-86B3-D4B408770F2F}"/>
          </ac:spMkLst>
        </pc:spChg>
        <pc:spChg chg="add del mod">
          <ac:chgData name="Christian Wegmann" userId="62c8636b-4bc7-46d0-ac0a-d0872a494299" providerId="ADAL" clId="{4A1807DF-2D8D-457D-A7FF-64F216082C81}" dt="2018-05-01T10:32:46.495" v="5333" actId="478"/>
          <ac:spMkLst>
            <pc:docMk/>
            <pc:sldMk cId="3260923018" sldId="310"/>
            <ac:spMk id="85" creationId="{588339A2-6DFE-4630-A96B-27BD670A8BD2}"/>
          </ac:spMkLst>
        </pc:spChg>
        <pc:spChg chg="add mod">
          <ac:chgData name="Christian Wegmann" userId="62c8636b-4bc7-46d0-ac0a-d0872a494299" providerId="ADAL" clId="{4A1807DF-2D8D-457D-A7FF-64F216082C81}" dt="2018-05-01T10:54:53.599" v="5944" actId="1038"/>
          <ac:spMkLst>
            <pc:docMk/>
            <pc:sldMk cId="3260923018" sldId="310"/>
            <ac:spMk id="86" creationId="{9514A9D4-17A0-4817-8B00-9E90D25FAF64}"/>
          </ac:spMkLst>
        </pc:spChg>
        <pc:spChg chg="add mod">
          <ac:chgData name="Christian Wegmann" userId="62c8636b-4bc7-46d0-ac0a-d0872a494299" providerId="ADAL" clId="{4A1807DF-2D8D-457D-A7FF-64F216082C81}" dt="2018-05-01T10:54:53.599" v="5944" actId="1038"/>
          <ac:spMkLst>
            <pc:docMk/>
            <pc:sldMk cId="3260923018" sldId="310"/>
            <ac:spMk id="87" creationId="{723D35F8-4644-4115-B102-A0634D58CD8E}"/>
          </ac:spMkLst>
        </pc:spChg>
        <pc:spChg chg="add mod">
          <ac:chgData name="Christian Wegmann" userId="62c8636b-4bc7-46d0-ac0a-d0872a494299" providerId="ADAL" clId="{4A1807DF-2D8D-457D-A7FF-64F216082C81}" dt="2018-05-01T10:54:53.599" v="5944" actId="1038"/>
          <ac:spMkLst>
            <pc:docMk/>
            <pc:sldMk cId="3260923018" sldId="310"/>
            <ac:spMk id="88" creationId="{9F3D020A-325C-4425-BE89-A30EA8304FE5}"/>
          </ac:spMkLst>
        </pc:spChg>
        <pc:spChg chg="add mod">
          <ac:chgData name="Christian Wegmann" userId="62c8636b-4bc7-46d0-ac0a-d0872a494299" providerId="ADAL" clId="{4A1807DF-2D8D-457D-A7FF-64F216082C81}" dt="2018-05-01T10:54:53.599" v="5944" actId="1038"/>
          <ac:spMkLst>
            <pc:docMk/>
            <pc:sldMk cId="3260923018" sldId="310"/>
            <ac:spMk id="89" creationId="{1C95300F-3D91-41DF-9493-D4FC443B5376}"/>
          </ac:spMkLst>
        </pc:spChg>
        <pc:spChg chg="add mod">
          <ac:chgData name="Christian Wegmann" userId="62c8636b-4bc7-46d0-ac0a-d0872a494299" providerId="ADAL" clId="{4A1807DF-2D8D-457D-A7FF-64F216082C81}" dt="2018-05-01T10:54:53.599" v="5944" actId="1038"/>
          <ac:spMkLst>
            <pc:docMk/>
            <pc:sldMk cId="3260923018" sldId="310"/>
            <ac:spMk id="90" creationId="{5BAA1F5B-1BA9-4108-80AB-DD59896342A6}"/>
          </ac:spMkLst>
        </pc:spChg>
        <pc:spChg chg="add mod">
          <ac:chgData name="Christian Wegmann" userId="62c8636b-4bc7-46d0-ac0a-d0872a494299" providerId="ADAL" clId="{4A1807DF-2D8D-457D-A7FF-64F216082C81}" dt="2018-05-01T10:54:53.599" v="5944" actId="1038"/>
          <ac:spMkLst>
            <pc:docMk/>
            <pc:sldMk cId="3260923018" sldId="310"/>
            <ac:spMk id="91" creationId="{AEB6F025-E9E5-4477-A20D-7031E5D501FE}"/>
          </ac:spMkLst>
        </pc:spChg>
        <pc:spChg chg="add mod">
          <ac:chgData name="Christian Wegmann" userId="62c8636b-4bc7-46d0-ac0a-d0872a494299" providerId="ADAL" clId="{4A1807DF-2D8D-457D-A7FF-64F216082C81}" dt="2018-05-01T10:54:53.599" v="5944" actId="1038"/>
          <ac:spMkLst>
            <pc:docMk/>
            <pc:sldMk cId="3260923018" sldId="310"/>
            <ac:spMk id="92" creationId="{3174A6A4-692D-47A1-B6F4-A6BB58910E34}"/>
          </ac:spMkLst>
        </pc:spChg>
        <pc:spChg chg="add mod">
          <ac:chgData name="Christian Wegmann" userId="62c8636b-4bc7-46d0-ac0a-d0872a494299" providerId="ADAL" clId="{4A1807DF-2D8D-457D-A7FF-64F216082C81}" dt="2018-05-01T10:54:53.599" v="5944" actId="1038"/>
          <ac:spMkLst>
            <pc:docMk/>
            <pc:sldMk cId="3260923018" sldId="310"/>
            <ac:spMk id="102" creationId="{33129CF4-E937-4A59-9C31-B2FA1FA84D0C}"/>
          </ac:spMkLst>
        </pc:spChg>
        <pc:spChg chg="add mod">
          <ac:chgData name="Christian Wegmann" userId="62c8636b-4bc7-46d0-ac0a-d0872a494299" providerId="ADAL" clId="{4A1807DF-2D8D-457D-A7FF-64F216082C81}" dt="2018-05-01T10:49:40.729" v="5754" actId="20577"/>
          <ac:spMkLst>
            <pc:docMk/>
            <pc:sldMk cId="3260923018" sldId="310"/>
            <ac:spMk id="103" creationId="{5309B8E0-181A-410B-8347-660D21D1EF34}"/>
          </ac:spMkLst>
        </pc:spChg>
        <pc:spChg chg="add del mod">
          <ac:chgData name="Christian Wegmann" userId="62c8636b-4bc7-46d0-ac0a-d0872a494299" providerId="ADAL" clId="{4A1807DF-2D8D-457D-A7FF-64F216082C81}" dt="2018-05-01T10:45:44.289" v="5490" actId="478"/>
          <ac:spMkLst>
            <pc:docMk/>
            <pc:sldMk cId="3260923018" sldId="310"/>
            <ac:spMk id="105" creationId="{E2A88719-DD0B-422F-AF0D-F5EABF78050C}"/>
          </ac:spMkLst>
        </pc:spChg>
        <pc:spChg chg="add del mod">
          <ac:chgData name="Christian Wegmann" userId="62c8636b-4bc7-46d0-ac0a-d0872a494299" providerId="ADAL" clId="{4A1807DF-2D8D-457D-A7FF-64F216082C81}" dt="2018-05-01T10:48:33.354" v="5703" actId="478"/>
          <ac:spMkLst>
            <pc:docMk/>
            <pc:sldMk cId="3260923018" sldId="310"/>
            <ac:spMk id="106" creationId="{3AFD8463-B46E-401F-8C08-3423E0299A96}"/>
          </ac:spMkLst>
        </pc:spChg>
        <pc:spChg chg="add del mod">
          <ac:chgData name="Christian Wegmann" userId="62c8636b-4bc7-46d0-ac0a-d0872a494299" providerId="ADAL" clId="{4A1807DF-2D8D-457D-A7FF-64F216082C81}" dt="2018-05-01T10:48:33.354" v="5703" actId="478"/>
          <ac:spMkLst>
            <pc:docMk/>
            <pc:sldMk cId="3260923018" sldId="310"/>
            <ac:spMk id="107" creationId="{AB5423D0-9BC9-486F-A959-5A0C765CCB78}"/>
          </ac:spMkLst>
        </pc:spChg>
        <pc:spChg chg="add del mod">
          <ac:chgData name="Christian Wegmann" userId="62c8636b-4bc7-46d0-ac0a-d0872a494299" providerId="ADAL" clId="{4A1807DF-2D8D-457D-A7FF-64F216082C81}" dt="2018-05-01T10:48:33.354" v="5703" actId="478"/>
          <ac:spMkLst>
            <pc:docMk/>
            <pc:sldMk cId="3260923018" sldId="310"/>
            <ac:spMk id="108" creationId="{BDB587EF-1A6F-4DD3-BD22-4C31D007E6AF}"/>
          </ac:spMkLst>
        </pc:spChg>
        <pc:spChg chg="add mod">
          <ac:chgData name="Christian Wegmann" userId="62c8636b-4bc7-46d0-ac0a-d0872a494299" providerId="ADAL" clId="{4A1807DF-2D8D-457D-A7FF-64F216082C81}" dt="2018-05-01T10:51:13.040" v="5803" actId="14100"/>
          <ac:spMkLst>
            <pc:docMk/>
            <pc:sldMk cId="3260923018" sldId="310"/>
            <ac:spMk id="112" creationId="{B5EA983A-EEA7-4910-8D35-8FD4BFADDE61}"/>
          </ac:spMkLst>
        </pc:spChg>
        <pc:spChg chg="add mod">
          <ac:chgData name="Christian Wegmann" userId="62c8636b-4bc7-46d0-ac0a-d0872a494299" providerId="ADAL" clId="{4A1807DF-2D8D-457D-A7FF-64F216082C81}" dt="2018-05-01T10:51:11.040" v="5802" actId="1076"/>
          <ac:spMkLst>
            <pc:docMk/>
            <pc:sldMk cId="3260923018" sldId="310"/>
            <ac:spMk id="113" creationId="{394B8F95-E218-41EF-9E54-C2D543F74770}"/>
          </ac:spMkLst>
        </pc:spChg>
        <pc:spChg chg="add mod">
          <ac:chgData name="Christian Wegmann" userId="62c8636b-4bc7-46d0-ac0a-d0872a494299" providerId="ADAL" clId="{4A1807DF-2D8D-457D-A7FF-64F216082C81}" dt="2018-05-01T10:48:38.017" v="5704" actId="571"/>
          <ac:spMkLst>
            <pc:docMk/>
            <pc:sldMk cId="3260923018" sldId="310"/>
            <ac:spMk id="114" creationId="{71FBF564-9C5F-4A7A-983C-DB96F1572EBA}"/>
          </ac:spMkLst>
        </pc:spChg>
        <pc:spChg chg="add mod">
          <ac:chgData name="Christian Wegmann" userId="62c8636b-4bc7-46d0-ac0a-d0872a494299" providerId="ADAL" clId="{4A1807DF-2D8D-457D-A7FF-64F216082C81}" dt="2018-05-01T10:54:01.327" v="5922" actId="1036"/>
          <ac:spMkLst>
            <pc:docMk/>
            <pc:sldMk cId="3260923018" sldId="310"/>
            <ac:spMk id="118" creationId="{6E815328-B12D-4904-AD44-F83EA4A326B1}"/>
          </ac:spMkLst>
        </pc:spChg>
        <pc:spChg chg="add mod">
          <ac:chgData name="Christian Wegmann" userId="62c8636b-4bc7-46d0-ac0a-d0872a494299" providerId="ADAL" clId="{4A1807DF-2D8D-457D-A7FF-64F216082C81}" dt="2018-05-01T10:54:19.261" v="5928" actId="20577"/>
          <ac:spMkLst>
            <pc:docMk/>
            <pc:sldMk cId="3260923018" sldId="310"/>
            <ac:spMk id="119" creationId="{57E5AF07-80C4-48D5-B6EA-A575C8AD253D}"/>
          </ac:spMkLst>
        </pc:spChg>
        <pc:spChg chg="add mod">
          <ac:chgData name="Christian Wegmann" userId="62c8636b-4bc7-46d0-ac0a-d0872a494299" providerId="ADAL" clId="{4A1807DF-2D8D-457D-A7FF-64F216082C81}" dt="2018-05-01T10:52:32.624" v="5842" actId="1076"/>
          <ac:spMkLst>
            <pc:docMk/>
            <pc:sldMk cId="3260923018" sldId="310"/>
            <ac:spMk id="120" creationId="{647BD6B3-2B14-44BD-BEA1-ECF70341FD74}"/>
          </ac:spMkLst>
        </pc:spChg>
        <pc:spChg chg="add del mod">
          <ac:chgData name="Christian Wegmann" userId="62c8636b-4bc7-46d0-ac0a-d0872a494299" providerId="ADAL" clId="{4A1807DF-2D8D-457D-A7FF-64F216082C81}" dt="2018-05-01T10:51:17.763" v="5807" actId="478"/>
          <ac:spMkLst>
            <pc:docMk/>
            <pc:sldMk cId="3260923018" sldId="310"/>
            <ac:spMk id="124" creationId="{75E61186-526B-41B5-ACA7-F2D1FB9595EC}"/>
          </ac:spMkLst>
        </pc:spChg>
        <pc:spChg chg="add del mod">
          <ac:chgData name="Christian Wegmann" userId="62c8636b-4bc7-46d0-ac0a-d0872a494299" providerId="ADAL" clId="{4A1807DF-2D8D-457D-A7FF-64F216082C81}" dt="2018-05-01T10:51:17.763" v="5807" actId="478"/>
          <ac:spMkLst>
            <pc:docMk/>
            <pc:sldMk cId="3260923018" sldId="310"/>
            <ac:spMk id="125" creationId="{0C7FD59C-8E9A-43AC-B3A3-FDFDC08E0CE4}"/>
          </ac:spMkLst>
        </pc:spChg>
        <pc:spChg chg="add del mod">
          <ac:chgData name="Christian Wegmann" userId="62c8636b-4bc7-46d0-ac0a-d0872a494299" providerId="ADAL" clId="{4A1807DF-2D8D-457D-A7FF-64F216082C81}" dt="2018-05-01T10:51:17.763" v="5807" actId="478"/>
          <ac:spMkLst>
            <pc:docMk/>
            <pc:sldMk cId="3260923018" sldId="310"/>
            <ac:spMk id="126" creationId="{7D5CB4CB-10DD-4054-AFEE-B0A2D899D305}"/>
          </ac:spMkLst>
        </pc:spChg>
        <pc:spChg chg="add mod">
          <ac:chgData name="Christian Wegmann" userId="62c8636b-4bc7-46d0-ac0a-d0872a494299" providerId="ADAL" clId="{4A1807DF-2D8D-457D-A7FF-64F216082C81}" dt="2018-05-01T10:54:08.219" v="5927" actId="1038"/>
          <ac:spMkLst>
            <pc:docMk/>
            <pc:sldMk cId="3260923018" sldId="310"/>
            <ac:spMk id="132" creationId="{082AA911-1090-42C5-8077-550D6489631D}"/>
          </ac:spMkLst>
        </pc:spChg>
        <pc:spChg chg="add">
          <ac:chgData name="Christian Wegmann" userId="62c8636b-4bc7-46d0-ac0a-d0872a494299" providerId="ADAL" clId="{4A1807DF-2D8D-457D-A7FF-64F216082C81}" dt="2018-05-01T12:22:17.411" v="8724" actId="20577"/>
          <ac:spMkLst>
            <pc:docMk/>
            <pc:sldMk cId="3260923018" sldId="310"/>
            <ac:spMk id="134" creationId="{82794471-8E92-4ED1-A68B-BD51BE8EB614}"/>
          </ac:spMkLst>
        </pc:spChg>
        <pc:graphicFrameChg chg="del">
          <ac:chgData name="Christian Wegmann" userId="62c8636b-4bc7-46d0-ac0a-d0872a494299" providerId="ADAL" clId="{4A1807DF-2D8D-457D-A7FF-64F216082C81}" dt="2018-05-01T08:26:07.317" v="1914" actId="478"/>
          <ac:graphicFrameMkLst>
            <pc:docMk/>
            <pc:sldMk cId="3260923018" sldId="310"/>
            <ac:graphicFrameMk id="58" creationId="{EC5C4AD0-6CDD-4947-B625-B7E9845B15F4}"/>
          </ac:graphicFrameMkLst>
        </pc:graphicFrameChg>
        <pc:cxnChg chg="del">
          <ac:chgData name="Christian Wegmann" userId="62c8636b-4bc7-46d0-ac0a-d0872a494299" providerId="ADAL" clId="{4A1807DF-2D8D-457D-A7FF-64F216082C81}" dt="2018-05-01T08:26:07.317" v="1914" actId="478"/>
          <ac:cxnSpMkLst>
            <pc:docMk/>
            <pc:sldMk cId="3260923018" sldId="310"/>
            <ac:cxnSpMk id="6" creationId="{B65C6B9F-C091-4B89-9ABB-6E0303F0F844}"/>
          </ac:cxnSpMkLst>
        </pc:cxnChg>
        <pc:cxnChg chg="add mod">
          <ac:chgData name="Christian Wegmann" userId="62c8636b-4bc7-46d0-ac0a-d0872a494299" providerId="ADAL" clId="{4A1807DF-2D8D-457D-A7FF-64F216082C81}" dt="2018-05-01T10:54:53.599" v="5944" actId="1038"/>
          <ac:cxnSpMkLst>
            <pc:docMk/>
            <pc:sldMk cId="3260923018" sldId="310"/>
            <ac:cxnSpMk id="8" creationId="{3D86C017-54F9-4FB0-8055-1E08A11AADF8}"/>
          </ac:cxnSpMkLst>
        </pc:cxnChg>
        <pc:cxnChg chg="del">
          <ac:chgData name="Christian Wegmann" userId="62c8636b-4bc7-46d0-ac0a-d0872a494299" providerId="ADAL" clId="{4A1807DF-2D8D-457D-A7FF-64F216082C81}" dt="2018-05-01T08:26:07.317" v="1914" actId="478"/>
          <ac:cxnSpMkLst>
            <pc:docMk/>
            <pc:sldMk cId="3260923018" sldId="310"/>
            <ac:cxnSpMk id="23" creationId="{74BADF96-A014-489D-9363-BEE8E86BA192}"/>
          </ac:cxnSpMkLst>
        </pc:cxnChg>
        <pc:cxnChg chg="del">
          <ac:chgData name="Christian Wegmann" userId="62c8636b-4bc7-46d0-ac0a-d0872a494299" providerId="ADAL" clId="{4A1807DF-2D8D-457D-A7FF-64F216082C81}" dt="2018-05-01T08:26:07.317" v="1914" actId="478"/>
          <ac:cxnSpMkLst>
            <pc:docMk/>
            <pc:sldMk cId="3260923018" sldId="310"/>
            <ac:cxnSpMk id="24" creationId="{9BC49CA9-A3C6-4638-A2B9-8B92C21C8B9F}"/>
          </ac:cxnSpMkLst>
        </pc:cxnChg>
        <pc:cxnChg chg="del">
          <ac:chgData name="Christian Wegmann" userId="62c8636b-4bc7-46d0-ac0a-d0872a494299" providerId="ADAL" clId="{4A1807DF-2D8D-457D-A7FF-64F216082C81}" dt="2018-05-01T08:26:07.317" v="1914" actId="478"/>
          <ac:cxnSpMkLst>
            <pc:docMk/>
            <pc:sldMk cId="3260923018" sldId="310"/>
            <ac:cxnSpMk id="25" creationId="{DA38059F-7D28-4823-BFFC-5EAC9825CE5C}"/>
          </ac:cxnSpMkLst>
        </pc:cxnChg>
        <pc:cxnChg chg="del">
          <ac:chgData name="Christian Wegmann" userId="62c8636b-4bc7-46d0-ac0a-d0872a494299" providerId="ADAL" clId="{4A1807DF-2D8D-457D-A7FF-64F216082C81}" dt="2018-05-01T08:26:07.317" v="1914" actId="478"/>
          <ac:cxnSpMkLst>
            <pc:docMk/>
            <pc:sldMk cId="3260923018" sldId="310"/>
            <ac:cxnSpMk id="26" creationId="{64F60F84-628A-4D0B-817E-4F58B10EE741}"/>
          </ac:cxnSpMkLst>
        </pc:cxnChg>
        <pc:cxnChg chg="del">
          <ac:chgData name="Christian Wegmann" userId="62c8636b-4bc7-46d0-ac0a-d0872a494299" providerId="ADAL" clId="{4A1807DF-2D8D-457D-A7FF-64F216082C81}" dt="2018-05-01T08:26:07.317" v="1914" actId="478"/>
          <ac:cxnSpMkLst>
            <pc:docMk/>
            <pc:sldMk cId="3260923018" sldId="310"/>
            <ac:cxnSpMk id="27" creationId="{A089E119-5D75-415C-985D-CCA9CA255846}"/>
          </ac:cxnSpMkLst>
        </pc:cxnChg>
        <pc:cxnChg chg="del">
          <ac:chgData name="Christian Wegmann" userId="62c8636b-4bc7-46d0-ac0a-d0872a494299" providerId="ADAL" clId="{4A1807DF-2D8D-457D-A7FF-64F216082C81}" dt="2018-05-01T08:26:07.317" v="1914" actId="478"/>
          <ac:cxnSpMkLst>
            <pc:docMk/>
            <pc:sldMk cId="3260923018" sldId="310"/>
            <ac:cxnSpMk id="28" creationId="{773B900B-A54D-4E89-A5EE-631FAA57C24A}"/>
          </ac:cxnSpMkLst>
        </pc:cxnChg>
        <pc:cxnChg chg="del">
          <ac:chgData name="Christian Wegmann" userId="62c8636b-4bc7-46d0-ac0a-d0872a494299" providerId="ADAL" clId="{4A1807DF-2D8D-457D-A7FF-64F216082C81}" dt="2018-05-01T08:26:07.317" v="1914" actId="478"/>
          <ac:cxnSpMkLst>
            <pc:docMk/>
            <pc:sldMk cId="3260923018" sldId="310"/>
            <ac:cxnSpMk id="39" creationId="{C5ADFF58-38DB-4D63-9CB6-E21BBF08216B}"/>
          </ac:cxnSpMkLst>
        </pc:cxnChg>
        <pc:cxnChg chg="del">
          <ac:chgData name="Christian Wegmann" userId="62c8636b-4bc7-46d0-ac0a-d0872a494299" providerId="ADAL" clId="{4A1807DF-2D8D-457D-A7FF-64F216082C81}" dt="2018-05-01T08:26:07.317" v="1914" actId="478"/>
          <ac:cxnSpMkLst>
            <pc:docMk/>
            <pc:sldMk cId="3260923018" sldId="310"/>
            <ac:cxnSpMk id="40" creationId="{42BF2D5B-1173-4C7B-8BC6-9F6EA4C6E784}"/>
          </ac:cxnSpMkLst>
        </pc:cxnChg>
        <pc:cxnChg chg="add mod">
          <ac:chgData name="Christian Wegmann" userId="62c8636b-4bc7-46d0-ac0a-d0872a494299" providerId="ADAL" clId="{4A1807DF-2D8D-457D-A7FF-64F216082C81}" dt="2018-05-01T10:45:49.218" v="5491" actId="1076"/>
          <ac:cxnSpMkLst>
            <pc:docMk/>
            <pc:sldMk cId="3260923018" sldId="310"/>
            <ac:cxnSpMk id="48" creationId="{94BA5830-E809-45F1-9834-715503439CA2}"/>
          </ac:cxnSpMkLst>
        </pc:cxnChg>
        <pc:cxnChg chg="add mod">
          <ac:chgData name="Christian Wegmann" userId="62c8636b-4bc7-46d0-ac0a-d0872a494299" providerId="ADAL" clId="{4A1807DF-2D8D-457D-A7FF-64F216082C81}" dt="2018-05-01T10:45:49.218" v="5491" actId="1076"/>
          <ac:cxnSpMkLst>
            <pc:docMk/>
            <pc:sldMk cId="3260923018" sldId="310"/>
            <ac:cxnSpMk id="51" creationId="{6BE7B020-A594-4FCE-9710-BACDBF206312}"/>
          </ac:cxnSpMkLst>
        </pc:cxnChg>
        <pc:cxnChg chg="mod">
          <ac:chgData name="Christian Wegmann" userId="62c8636b-4bc7-46d0-ac0a-d0872a494299" providerId="ADAL" clId="{4A1807DF-2D8D-457D-A7FF-64F216082C81}" dt="2018-05-01T10:45:49.218" v="5491" actId="1076"/>
          <ac:cxnSpMkLst>
            <pc:docMk/>
            <pc:sldMk cId="3260923018" sldId="310"/>
            <ac:cxnSpMk id="53" creationId="{14D315DA-DB0D-4A88-85C1-8D55DBEFF820}"/>
          </ac:cxnSpMkLst>
        </pc:cxnChg>
        <pc:cxnChg chg="add mod">
          <ac:chgData name="Christian Wegmann" userId="62c8636b-4bc7-46d0-ac0a-d0872a494299" providerId="ADAL" clId="{4A1807DF-2D8D-457D-A7FF-64F216082C81}" dt="2018-05-01T10:45:49.218" v="5491" actId="1076"/>
          <ac:cxnSpMkLst>
            <pc:docMk/>
            <pc:sldMk cId="3260923018" sldId="310"/>
            <ac:cxnSpMk id="60" creationId="{4328D247-B198-4AF2-AB9B-0CD1408A7E20}"/>
          </ac:cxnSpMkLst>
        </pc:cxnChg>
        <pc:cxnChg chg="add mod">
          <ac:chgData name="Christian Wegmann" userId="62c8636b-4bc7-46d0-ac0a-d0872a494299" providerId="ADAL" clId="{4A1807DF-2D8D-457D-A7FF-64F216082C81}" dt="2018-05-01T10:45:49.218" v="5491" actId="1076"/>
          <ac:cxnSpMkLst>
            <pc:docMk/>
            <pc:sldMk cId="3260923018" sldId="310"/>
            <ac:cxnSpMk id="61" creationId="{25FAEA77-65B3-4A94-8EC5-38C09786392C}"/>
          </ac:cxnSpMkLst>
        </pc:cxnChg>
        <pc:cxnChg chg="add mod">
          <ac:chgData name="Christian Wegmann" userId="62c8636b-4bc7-46d0-ac0a-d0872a494299" providerId="ADAL" clId="{4A1807DF-2D8D-457D-A7FF-64F216082C81}" dt="2018-05-01T10:45:49.218" v="5491" actId="1076"/>
          <ac:cxnSpMkLst>
            <pc:docMk/>
            <pc:sldMk cId="3260923018" sldId="310"/>
            <ac:cxnSpMk id="62" creationId="{145C88DC-A5E5-4FBD-B846-108038A52B1C}"/>
          </ac:cxnSpMkLst>
        </pc:cxnChg>
        <pc:cxnChg chg="add mod">
          <ac:chgData name="Christian Wegmann" userId="62c8636b-4bc7-46d0-ac0a-d0872a494299" providerId="ADAL" clId="{4A1807DF-2D8D-457D-A7FF-64F216082C81}" dt="2018-05-01T10:45:49.218" v="5491" actId="1076"/>
          <ac:cxnSpMkLst>
            <pc:docMk/>
            <pc:sldMk cId="3260923018" sldId="310"/>
            <ac:cxnSpMk id="63" creationId="{060D081B-DC3D-4028-BD7E-26624C4DC40F}"/>
          </ac:cxnSpMkLst>
        </pc:cxnChg>
        <pc:cxnChg chg="add mod">
          <ac:chgData name="Christian Wegmann" userId="62c8636b-4bc7-46d0-ac0a-d0872a494299" providerId="ADAL" clId="{4A1807DF-2D8D-457D-A7FF-64F216082C81}" dt="2018-05-01T10:45:49.218" v="5491" actId="1076"/>
          <ac:cxnSpMkLst>
            <pc:docMk/>
            <pc:sldMk cId="3260923018" sldId="310"/>
            <ac:cxnSpMk id="64" creationId="{066BB9B6-6874-4750-91B5-78191F983675}"/>
          </ac:cxnSpMkLst>
        </pc:cxnChg>
        <pc:cxnChg chg="add mod">
          <ac:chgData name="Christian Wegmann" userId="62c8636b-4bc7-46d0-ac0a-d0872a494299" providerId="ADAL" clId="{4A1807DF-2D8D-457D-A7FF-64F216082C81}" dt="2018-05-01T10:45:49.218" v="5491" actId="1076"/>
          <ac:cxnSpMkLst>
            <pc:docMk/>
            <pc:sldMk cId="3260923018" sldId="310"/>
            <ac:cxnSpMk id="65" creationId="{3D9CD773-4947-410C-BB72-F60180ED548F}"/>
          </ac:cxnSpMkLst>
        </pc:cxnChg>
        <pc:cxnChg chg="add del mod">
          <ac:chgData name="Christian Wegmann" userId="62c8636b-4bc7-46d0-ac0a-d0872a494299" providerId="ADAL" clId="{4A1807DF-2D8D-457D-A7FF-64F216082C81}" dt="2018-05-01T10:24:39.164" v="4974" actId="478"/>
          <ac:cxnSpMkLst>
            <pc:docMk/>
            <pc:sldMk cId="3260923018" sldId="310"/>
            <ac:cxnSpMk id="80" creationId="{B197EAB7-505C-4B38-BA47-FD1E1C1E65D4}"/>
          </ac:cxnSpMkLst>
        </pc:cxnChg>
        <pc:cxnChg chg="add del mod">
          <ac:chgData name="Christian Wegmann" userId="62c8636b-4bc7-46d0-ac0a-d0872a494299" providerId="ADAL" clId="{4A1807DF-2D8D-457D-A7FF-64F216082C81}" dt="2018-05-01T10:24:37.123" v="4973" actId="478"/>
          <ac:cxnSpMkLst>
            <pc:docMk/>
            <pc:sldMk cId="3260923018" sldId="310"/>
            <ac:cxnSpMk id="81" creationId="{FC5AED05-F5F1-4B38-94FF-9FD377AD6682}"/>
          </ac:cxnSpMkLst>
        </pc:cxnChg>
        <pc:cxnChg chg="add mod">
          <ac:chgData name="Christian Wegmann" userId="62c8636b-4bc7-46d0-ac0a-d0872a494299" providerId="ADAL" clId="{4A1807DF-2D8D-457D-A7FF-64F216082C81}" dt="2018-05-01T10:54:53.599" v="5944" actId="1038"/>
          <ac:cxnSpMkLst>
            <pc:docMk/>
            <pc:sldMk cId="3260923018" sldId="310"/>
            <ac:cxnSpMk id="93" creationId="{FE69DB3E-0E30-4CDE-83E0-91F04D0D72C4}"/>
          </ac:cxnSpMkLst>
        </pc:cxnChg>
        <pc:cxnChg chg="add mod">
          <ac:chgData name="Christian Wegmann" userId="62c8636b-4bc7-46d0-ac0a-d0872a494299" providerId="ADAL" clId="{4A1807DF-2D8D-457D-A7FF-64F216082C81}" dt="2018-05-01T10:54:53.599" v="5944" actId="1038"/>
          <ac:cxnSpMkLst>
            <pc:docMk/>
            <pc:sldMk cId="3260923018" sldId="310"/>
            <ac:cxnSpMk id="95" creationId="{C0B7E783-43F1-42CB-BBC2-22A621B22F07}"/>
          </ac:cxnSpMkLst>
        </pc:cxnChg>
        <pc:cxnChg chg="add mod">
          <ac:chgData name="Christian Wegmann" userId="62c8636b-4bc7-46d0-ac0a-d0872a494299" providerId="ADAL" clId="{4A1807DF-2D8D-457D-A7FF-64F216082C81}" dt="2018-05-01T10:54:53.599" v="5944" actId="1038"/>
          <ac:cxnSpMkLst>
            <pc:docMk/>
            <pc:sldMk cId="3260923018" sldId="310"/>
            <ac:cxnSpMk id="99" creationId="{A6328608-7F36-4FD4-A087-F903E93DF08F}"/>
          </ac:cxnSpMkLst>
        </pc:cxnChg>
        <pc:cxnChg chg="add mod">
          <ac:chgData name="Christian Wegmann" userId="62c8636b-4bc7-46d0-ac0a-d0872a494299" providerId="ADAL" clId="{4A1807DF-2D8D-457D-A7FF-64F216082C81}" dt="2018-05-01T10:54:53.599" v="5944" actId="1038"/>
          <ac:cxnSpMkLst>
            <pc:docMk/>
            <pc:sldMk cId="3260923018" sldId="310"/>
            <ac:cxnSpMk id="100" creationId="{14D35195-3AAD-4B09-BB90-9AE2CE4FB387}"/>
          </ac:cxnSpMkLst>
        </pc:cxnChg>
        <pc:cxnChg chg="add mod">
          <ac:chgData name="Christian Wegmann" userId="62c8636b-4bc7-46d0-ac0a-d0872a494299" providerId="ADAL" clId="{4A1807DF-2D8D-457D-A7FF-64F216082C81}" dt="2018-05-01T10:54:53.599" v="5944" actId="1038"/>
          <ac:cxnSpMkLst>
            <pc:docMk/>
            <pc:sldMk cId="3260923018" sldId="310"/>
            <ac:cxnSpMk id="101" creationId="{E65937ED-0F88-459A-9E76-36871B41F0BB}"/>
          </ac:cxnSpMkLst>
        </pc:cxnChg>
        <pc:cxnChg chg="add del mod">
          <ac:chgData name="Christian Wegmann" userId="62c8636b-4bc7-46d0-ac0a-d0872a494299" providerId="ADAL" clId="{4A1807DF-2D8D-457D-A7FF-64F216082C81}" dt="2018-05-01T10:47:48.618" v="5671" actId="478"/>
          <ac:cxnSpMkLst>
            <pc:docMk/>
            <pc:sldMk cId="3260923018" sldId="310"/>
            <ac:cxnSpMk id="109" creationId="{82A47476-F48D-48D7-818E-6B00B36A3205}"/>
          </ac:cxnSpMkLst>
        </pc:cxnChg>
        <pc:cxnChg chg="add del mod">
          <ac:chgData name="Christian Wegmann" userId="62c8636b-4bc7-46d0-ac0a-d0872a494299" providerId="ADAL" clId="{4A1807DF-2D8D-457D-A7FF-64F216082C81}" dt="2018-05-01T10:47:48.618" v="5671" actId="478"/>
          <ac:cxnSpMkLst>
            <pc:docMk/>
            <pc:sldMk cId="3260923018" sldId="310"/>
            <ac:cxnSpMk id="110" creationId="{601CB5E5-2F28-4C89-9638-198B3B29C2DD}"/>
          </ac:cxnSpMkLst>
        </pc:cxnChg>
        <pc:cxnChg chg="add del mod">
          <ac:chgData name="Christian Wegmann" userId="62c8636b-4bc7-46d0-ac0a-d0872a494299" providerId="ADAL" clId="{4A1807DF-2D8D-457D-A7FF-64F216082C81}" dt="2018-05-01T10:47:48.618" v="5671" actId="478"/>
          <ac:cxnSpMkLst>
            <pc:docMk/>
            <pc:sldMk cId="3260923018" sldId="310"/>
            <ac:cxnSpMk id="111" creationId="{DC314150-BD36-4E9F-B752-8038752EB6C6}"/>
          </ac:cxnSpMkLst>
        </pc:cxnChg>
        <pc:cxnChg chg="add del mod">
          <ac:chgData name="Christian Wegmann" userId="62c8636b-4bc7-46d0-ac0a-d0872a494299" providerId="ADAL" clId="{4A1807DF-2D8D-457D-A7FF-64F216082C81}" dt="2018-05-01T10:48:42.154" v="5706" actId="478"/>
          <ac:cxnSpMkLst>
            <pc:docMk/>
            <pc:sldMk cId="3260923018" sldId="310"/>
            <ac:cxnSpMk id="115" creationId="{B3719F57-A4FE-4BF3-BD09-1832C185BFF0}"/>
          </ac:cxnSpMkLst>
        </pc:cxnChg>
        <pc:cxnChg chg="add del mod">
          <ac:chgData name="Christian Wegmann" userId="62c8636b-4bc7-46d0-ac0a-d0872a494299" providerId="ADAL" clId="{4A1807DF-2D8D-457D-A7FF-64F216082C81}" dt="2018-05-01T10:48:42.154" v="5706" actId="478"/>
          <ac:cxnSpMkLst>
            <pc:docMk/>
            <pc:sldMk cId="3260923018" sldId="310"/>
            <ac:cxnSpMk id="116" creationId="{BA8F87FD-7882-4A79-B87C-B5FAB0DAF888}"/>
          </ac:cxnSpMkLst>
        </pc:cxnChg>
        <pc:cxnChg chg="add del mod">
          <ac:chgData name="Christian Wegmann" userId="62c8636b-4bc7-46d0-ac0a-d0872a494299" providerId="ADAL" clId="{4A1807DF-2D8D-457D-A7FF-64F216082C81}" dt="2018-05-01T10:48:42.154" v="5706" actId="478"/>
          <ac:cxnSpMkLst>
            <pc:docMk/>
            <pc:sldMk cId="3260923018" sldId="310"/>
            <ac:cxnSpMk id="117" creationId="{0BB13379-B755-4327-A671-A7BC2C49DBDC}"/>
          </ac:cxnSpMkLst>
        </pc:cxnChg>
        <pc:cxnChg chg="add mod">
          <ac:chgData name="Christian Wegmann" userId="62c8636b-4bc7-46d0-ac0a-d0872a494299" providerId="ADAL" clId="{4A1807DF-2D8D-457D-A7FF-64F216082C81}" dt="2018-05-01T10:54:05.071" v="5923" actId="1035"/>
          <ac:cxnSpMkLst>
            <pc:docMk/>
            <pc:sldMk cId="3260923018" sldId="310"/>
            <ac:cxnSpMk id="121" creationId="{3DA4BB04-6224-486D-8410-841007BE2369}"/>
          </ac:cxnSpMkLst>
        </pc:cxnChg>
        <pc:cxnChg chg="add mod">
          <ac:chgData name="Christian Wegmann" userId="62c8636b-4bc7-46d0-ac0a-d0872a494299" providerId="ADAL" clId="{4A1807DF-2D8D-457D-A7FF-64F216082C81}" dt="2018-05-01T10:53:53.572" v="5915" actId="1036"/>
          <ac:cxnSpMkLst>
            <pc:docMk/>
            <pc:sldMk cId="3260923018" sldId="310"/>
            <ac:cxnSpMk id="131" creationId="{5D26E94A-D111-40DF-956A-4F333A348D65}"/>
          </ac:cxnSpMkLst>
        </pc:cxnChg>
      </pc:sldChg>
      <pc:sldChg chg="addSp delSp modSp add">
        <pc:chgData name="Christian Wegmann" userId="62c8636b-4bc7-46d0-ac0a-d0872a494299" providerId="ADAL" clId="{4A1807DF-2D8D-457D-A7FF-64F216082C81}" dt="2018-05-01T12:23:07.050" v="8745" actId="20577"/>
        <pc:sldMkLst>
          <pc:docMk/>
          <pc:sldMk cId="1712997411" sldId="311"/>
        </pc:sldMkLst>
        <pc:spChg chg="del">
          <ac:chgData name="Christian Wegmann" userId="62c8636b-4bc7-46d0-ac0a-d0872a494299" providerId="ADAL" clId="{4A1807DF-2D8D-457D-A7FF-64F216082C81}" dt="2018-05-01T12:23:06.425" v="8744" actId="478"/>
          <ac:spMkLst>
            <pc:docMk/>
            <pc:sldMk cId="1712997411" sldId="311"/>
            <ac:spMk id="9" creationId="{C0FDD5F5-8470-464C-9728-9BE4B9B1E8B0}"/>
          </ac:spMkLst>
        </pc:spChg>
        <pc:spChg chg="add">
          <ac:chgData name="Christian Wegmann" userId="62c8636b-4bc7-46d0-ac0a-d0872a494299" providerId="ADAL" clId="{4A1807DF-2D8D-457D-A7FF-64F216082C81}" dt="2018-05-01T12:23:07.050" v="8745" actId="20577"/>
          <ac:spMkLst>
            <pc:docMk/>
            <pc:sldMk cId="1712997411" sldId="311"/>
            <ac:spMk id="10" creationId="{447DBDA2-4B7A-4833-B682-438578E07684}"/>
          </ac:spMkLst>
        </pc:spChg>
        <pc:graphicFrameChg chg="modGraphic">
          <ac:chgData name="Christian Wegmann" userId="62c8636b-4bc7-46d0-ac0a-d0872a494299" providerId="ADAL" clId="{4A1807DF-2D8D-457D-A7FF-64F216082C81}" dt="2018-05-01T10:00:14" v="4120" actId="2165"/>
          <ac:graphicFrameMkLst>
            <pc:docMk/>
            <pc:sldMk cId="1712997411" sldId="311"/>
            <ac:graphicFrameMk id="7" creationId="{B9361055-3B79-4879-BB5D-93DC2481D3AE}"/>
          </ac:graphicFrameMkLst>
        </pc:graphicFrameChg>
      </pc:sldChg>
      <pc:sldChg chg="addSp delSp modSp add">
        <pc:chgData name="Christian Wegmann" userId="62c8636b-4bc7-46d0-ac0a-d0872a494299" providerId="ADAL" clId="{4A1807DF-2D8D-457D-A7FF-64F216082C81}" dt="2018-05-01T12:22:19.945" v="8726" actId="20577"/>
        <pc:sldMkLst>
          <pc:docMk/>
          <pc:sldMk cId="2303052482" sldId="312"/>
        </pc:sldMkLst>
        <pc:spChg chg="mod">
          <ac:chgData name="Christian Wegmann" userId="62c8636b-4bc7-46d0-ac0a-d0872a494299" providerId="ADAL" clId="{4A1807DF-2D8D-457D-A7FF-64F216082C81}" dt="2018-05-01T11:21:24.970" v="6848" actId="20577"/>
          <ac:spMkLst>
            <pc:docMk/>
            <pc:sldMk cId="2303052482" sldId="312"/>
            <ac:spMk id="2" creationId="{4CA61092-5A2A-4A22-B251-0C36C739EC67}"/>
          </ac:spMkLst>
        </pc:spChg>
        <pc:spChg chg="del">
          <ac:chgData name="Christian Wegmann" userId="62c8636b-4bc7-46d0-ac0a-d0872a494299" providerId="ADAL" clId="{4A1807DF-2D8D-457D-A7FF-64F216082C81}" dt="2018-05-01T10:56:33.921" v="5953" actId="478"/>
          <ac:spMkLst>
            <pc:docMk/>
            <pc:sldMk cId="2303052482" sldId="312"/>
            <ac:spMk id="4" creationId="{BA7B55AB-9AC3-446F-820A-5D0C69F5F7F3}"/>
          </ac:spMkLst>
        </pc:spChg>
        <pc:spChg chg="del">
          <ac:chgData name="Christian Wegmann" userId="62c8636b-4bc7-46d0-ac0a-d0872a494299" providerId="ADAL" clId="{4A1807DF-2D8D-457D-A7FF-64F216082C81}" dt="2018-05-01T11:00:40.875" v="6095" actId="478"/>
          <ac:spMkLst>
            <pc:docMk/>
            <pc:sldMk cId="2303052482" sldId="312"/>
            <ac:spMk id="11" creationId="{DCC67973-D266-49BA-99B2-00309B87029E}"/>
          </ac:spMkLst>
        </pc:spChg>
        <pc:spChg chg="del">
          <ac:chgData name="Christian Wegmann" userId="62c8636b-4bc7-46d0-ac0a-d0872a494299" providerId="ADAL" clId="{4A1807DF-2D8D-457D-A7FF-64F216082C81}" dt="2018-05-01T11:00:40.875" v="6095" actId="478"/>
          <ac:spMkLst>
            <pc:docMk/>
            <pc:sldMk cId="2303052482" sldId="312"/>
            <ac:spMk id="12" creationId="{200D9EAD-1405-4304-BFA6-9C4FAD4B727B}"/>
          </ac:spMkLst>
        </pc:spChg>
        <pc:spChg chg="del">
          <ac:chgData name="Christian Wegmann" userId="62c8636b-4bc7-46d0-ac0a-d0872a494299" providerId="ADAL" clId="{4A1807DF-2D8D-457D-A7FF-64F216082C81}" dt="2018-05-01T11:00:40.875" v="6095" actId="478"/>
          <ac:spMkLst>
            <pc:docMk/>
            <pc:sldMk cId="2303052482" sldId="312"/>
            <ac:spMk id="13" creationId="{BBB401DA-45D1-4E75-BAAF-BD8B84E8EA8B}"/>
          </ac:spMkLst>
        </pc:spChg>
        <pc:spChg chg="del">
          <ac:chgData name="Christian Wegmann" userId="62c8636b-4bc7-46d0-ac0a-d0872a494299" providerId="ADAL" clId="{4A1807DF-2D8D-457D-A7FF-64F216082C81}" dt="2018-05-01T11:00:40.875" v="6095" actId="478"/>
          <ac:spMkLst>
            <pc:docMk/>
            <pc:sldMk cId="2303052482" sldId="312"/>
            <ac:spMk id="14" creationId="{FC0A2D1E-5836-4860-B5C2-17075BC00851}"/>
          </ac:spMkLst>
        </pc:spChg>
        <pc:spChg chg="del">
          <ac:chgData name="Christian Wegmann" userId="62c8636b-4bc7-46d0-ac0a-d0872a494299" providerId="ADAL" clId="{4A1807DF-2D8D-457D-A7FF-64F216082C81}" dt="2018-05-01T11:00:40.875" v="6095" actId="478"/>
          <ac:spMkLst>
            <pc:docMk/>
            <pc:sldMk cId="2303052482" sldId="312"/>
            <ac:spMk id="15" creationId="{66A677C6-158E-4B87-B593-8A5CED90BBB0}"/>
          </ac:spMkLst>
        </pc:spChg>
        <pc:spChg chg="del">
          <ac:chgData name="Christian Wegmann" userId="62c8636b-4bc7-46d0-ac0a-d0872a494299" providerId="ADAL" clId="{4A1807DF-2D8D-457D-A7FF-64F216082C81}" dt="2018-05-01T11:00:40.875" v="6095" actId="478"/>
          <ac:spMkLst>
            <pc:docMk/>
            <pc:sldMk cId="2303052482" sldId="312"/>
            <ac:spMk id="16" creationId="{77487C59-24DB-4D08-A171-2EA2588A652A}"/>
          </ac:spMkLst>
        </pc:spChg>
        <pc:spChg chg="del">
          <ac:chgData name="Christian Wegmann" userId="62c8636b-4bc7-46d0-ac0a-d0872a494299" providerId="ADAL" clId="{4A1807DF-2D8D-457D-A7FF-64F216082C81}" dt="2018-05-01T11:00:40.875" v="6095" actId="478"/>
          <ac:spMkLst>
            <pc:docMk/>
            <pc:sldMk cId="2303052482" sldId="312"/>
            <ac:spMk id="17" creationId="{423F81B8-F736-48D9-A2C2-F96255C57EA0}"/>
          </ac:spMkLst>
        </pc:spChg>
        <pc:spChg chg="del">
          <ac:chgData name="Christian Wegmann" userId="62c8636b-4bc7-46d0-ac0a-d0872a494299" providerId="ADAL" clId="{4A1807DF-2D8D-457D-A7FF-64F216082C81}" dt="2018-05-01T11:00:40.875" v="6095" actId="478"/>
          <ac:spMkLst>
            <pc:docMk/>
            <pc:sldMk cId="2303052482" sldId="312"/>
            <ac:spMk id="18" creationId="{3CFB1524-4FE7-4EB7-8E97-E71813B24E76}"/>
          </ac:spMkLst>
        </pc:spChg>
        <pc:spChg chg="del">
          <ac:chgData name="Christian Wegmann" userId="62c8636b-4bc7-46d0-ac0a-d0872a494299" providerId="ADAL" clId="{4A1807DF-2D8D-457D-A7FF-64F216082C81}" dt="2018-05-01T11:00:40.875" v="6095" actId="478"/>
          <ac:spMkLst>
            <pc:docMk/>
            <pc:sldMk cId="2303052482" sldId="312"/>
            <ac:spMk id="19" creationId="{A177B22C-E90A-47E0-8171-4D0A5B2FDA3C}"/>
          </ac:spMkLst>
        </pc:spChg>
        <pc:spChg chg="del">
          <ac:chgData name="Christian Wegmann" userId="62c8636b-4bc7-46d0-ac0a-d0872a494299" providerId="ADAL" clId="{4A1807DF-2D8D-457D-A7FF-64F216082C81}" dt="2018-05-01T11:00:40.875" v="6095" actId="478"/>
          <ac:spMkLst>
            <pc:docMk/>
            <pc:sldMk cId="2303052482" sldId="312"/>
            <ac:spMk id="20" creationId="{1E642EF7-97F3-47FB-925E-B85D4DF193CA}"/>
          </ac:spMkLst>
        </pc:spChg>
        <pc:spChg chg="del">
          <ac:chgData name="Christian Wegmann" userId="62c8636b-4bc7-46d0-ac0a-d0872a494299" providerId="ADAL" clId="{4A1807DF-2D8D-457D-A7FF-64F216082C81}" dt="2018-05-01T11:00:40.875" v="6095" actId="478"/>
          <ac:spMkLst>
            <pc:docMk/>
            <pc:sldMk cId="2303052482" sldId="312"/>
            <ac:spMk id="21" creationId="{763ABDB7-5FB5-4FA4-89AB-F8C3F3A34A0F}"/>
          </ac:spMkLst>
        </pc:spChg>
        <pc:spChg chg="del">
          <ac:chgData name="Christian Wegmann" userId="62c8636b-4bc7-46d0-ac0a-d0872a494299" providerId="ADAL" clId="{4A1807DF-2D8D-457D-A7FF-64F216082C81}" dt="2018-05-01T11:00:40.875" v="6095" actId="478"/>
          <ac:spMkLst>
            <pc:docMk/>
            <pc:sldMk cId="2303052482" sldId="312"/>
            <ac:spMk id="22" creationId="{E934AFD8-342E-4C67-8AC4-90D1C5BAB8F9}"/>
          </ac:spMkLst>
        </pc:spChg>
        <pc:spChg chg="del">
          <ac:chgData name="Christian Wegmann" userId="62c8636b-4bc7-46d0-ac0a-d0872a494299" providerId="ADAL" clId="{4A1807DF-2D8D-457D-A7FF-64F216082C81}" dt="2018-05-01T11:00:40.875" v="6095" actId="478"/>
          <ac:spMkLst>
            <pc:docMk/>
            <pc:sldMk cId="2303052482" sldId="312"/>
            <ac:spMk id="29" creationId="{07184B1E-34A4-431E-9C90-D0DC7FB19B4D}"/>
          </ac:spMkLst>
        </pc:spChg>
        <pc:spChg chg="del">
          <ac:chgData name="Christian Wegmann" userId="62c8636b-4bc7-46d0-ac0a-d0872a494299" providerId="ADAL" clId="{4A1807DF-2D8D-457D-A7FF-64F216082C81}" dt="2018-05-01T11:00:40.875" v="6095" actId="478"/>
          <ac:spMkLst>
            <pc:docMk/>
            <pc:sldMk cId="2303052482" sldId="312"/>
            <ac:spMk id="30" creationId="{3EFC5802-2BAD-4424-88A3-1D0BEC49C6CF}"/>
          </ac:spMkLst>
        </pc:spChg>
        <pc:spChg chg="del">
          <ac:chgData name="Christian Wegmann" userId="62c8636b-4bc7-46d0-ac0a-d0872a494299" providerId="ADAL" clId="{4A1807DF-2D8D-457D-A7FF-64F216082C81}" dt="2018-05-01T11:00:40.875" v="6095" actId="478"/>
          <ac:spMkLst>
            <pc:docMk/>
            <pc:sldMk cId="2303052482" sldId="312"/>
            <ac:spMk id="31" creationId="{F5C45F18-F132-4968-9ABA-F7577F65A30F}"/>
          </ac:spMkLst>
        </pc:spChg>
        <pc:spChg chg="del">
          <ac:chgData name="Christian Wegmann" userId="62c8636b-4bc7-46d0-ac0a-d0872a494299" providerId="ADAL" clId="{4A1807DF-2D8D-457D-A7FF-64F216082C81}" dt="2018-05-01T11:00:40.875" v="6095" actId="478"/>
          <ac:spMkLst>
            <pc:docMk/>
            <pc:sldMk cId="2303052482" sldId="312"/>
            <ac:spMk id="32" creationId="{915F498F-4E9C-4F2D-9AE5-DBAE4AEC619B}"/>
          </ac:spMkLst>
        </pc:spChg>
        <pc:spChg chg="del">
          <ac:chgData name="Christian Wegmann" userId="62c8636b-4bc7-46d0-ac0a-d0872a494299" providerId="ADAL" clId="{4A1807DF-2D8D-457D-A7FF-64F216082C81}" dt="2018-05-01T11:00:40.875" v="6095" actId="478"/>
          <ac:spMkLst>
            <pc:docMk/>
            <pc:sldMk cId="2303052482" sldId="312"/>
            <ac:spMk id="33" creationId="{D7550BA2-ED9A-467B-ADF6-29DB66E8F197}"/>
          </ac:spMkLst>
        </pc:spChg>
        <pc:spChg chg="del">
          <ac:chgData name="Christian Wegmann" userId="62c8636b-4bc7-46d0-ac0a-d0872a494299" providerId="ADAL" clId="{4A1807DF-2D8D-457D-A7FF-64F216082C81}" dt="2018-05-01T11:00:40.875" v="6095" actId="478"/>
          <ac:spMkLst>
            <pc:docMk/>
            <pc:sldMk cId="2303052482" sldId="312"/>
            <ac:spMk id="34" creationId="{5AB171E1-533E-4718-A219-7BBA1A577B5D}"/>
          </ac:spMkLst>
        </pc:spChg>
        <pc:spChg chg="del">
          <ac:chgData name="Christian Wegmann" userId="62c8636b-4bc7-46d0-ac0a-d0872a494299" providerId="ADAL" clId="{4A1807DF-2D8D-457D-A7FF-64F216082C81}" dt="2018-05-01T11:00:40.875" v="6095" actId="478"/>
          <ac:spMkLst>
            <pc:docMk/>
            <pc:sldMk cId="2303052482" sldId="312"/>
            <ac:spMk id="35" creationId="{BA4802C5-1A4B-41EA-9F85-70E67DFFA44D}"/>
          </ac:spMkLst>
        </pc:spChg>
        <pc:spChg chg="del">
          <ac:chgData name="Christian Wegmann" userId="62c8636b-4bc7-46d0-ac0a-d0872a494299" providerId="ADAL" clId="{4A1807DF-2D8D-457D-A7FF-64F216082C81}" dt="2018-05-01T11:00:40.875" v="6095" actId="478"/>
          <ac:spMkLst>
            <pc:docMk/>
            <pc:sldMk cId="2303052482" sldId="312"/>
            <ac:spMk id="36" creationId="{5C48B281-2508-4732-9C38-A99849C4DEF1}"/>
          </ac:spMkLst>
        </pc:spChg>
        <pc:spChg chg="del">
          <ac:chgData name="Christian Wegmann" userId="62c8636b-4bc7-46d0-ac0a-d0872a494299" providerId="ADAL" clId="{4A1807DF-2D8D-457D-A7FF-64F216082C81}" dt="2018-05-01T11:00:40.875" v="6095" actId="478"/>
          <ac:spMkLst>
            <pc:docMk/>
            <pc:sldMk cId="2303052482" sldId="312"/>
            <ac:spMk id="37" creationId="{57F54875-8FA8-4C06-BD64-027C56466974}"/>
          </ac:spMkLst>
        </pc:spChg>
        <pc:spChg chg="del">
          <ac:chgData name="Christian Wegmann" userId="62c8636b-4bc7-46d0-ac0a-d0872a494299" providerId="ADAL" clId="{4A1807DF-2D8D-457D-A7FF-64F216082C81}" dt="2018-05-01T11:00:40.875" v="6095" actId="478"/>
          <ac:spMkLst>
            <pc:docMk/>
            <pc:sldMk cId="2303052482" sldId="312"/>
            <ac:spMk id="38" creationId="{BF9BEA2D-BED4-4CAF-BA51-0D72AA47EC22}"/>
          </ac:spMkLst>
        </pc:spChg>
        <pc:spChg chg="del">
          <ac:chgData name="Christian Wegmann" userId="62c8636b-4bc7-46d0-ac0a-d0872a494299" providerId="ADAL" clId="{4A1807DF-2D8D-457D-A7FF-64F216082C81}" dt="2018-05-01T11:00:40.875" v="6095" actId="478"/>
          <ac:spMkLst>
            <pc:docMk/>
            <pc:sldMk cId="2303052482" sldId="312"/>
            <ac:spMk id="41" creationId="{3AF351DA-0EA4-4411-A203-C9B926614E26}"/>
          </ac:spMkLst>
        </pc:spChg>
        <pc:spChg chg="del">
          <ac:chgData name="Christian Wegmann" userId="62c8636b-4bc7-46d0-ac0a-d0872a494299" providerId="ADAL" clId="{4A1807DF-2D8D-457D-A7FF-64F216082C81}" dt="2018-05-01T11:00:40.875" v="6095" actId="478"/>
          <ac:spMkLst>
            <pc:docMk/>
            <pc:sldMk cId="2303052482" sldId="312"/>
            <ac:spMk id="42" creationId="{A8D7F5A9-D76F-4252-B6C4-686D900F1DD7}"/>
          </ac:spMkLst>
        </pc:spChg>
        <pc:spChg chg="del">
          <ac:chgData name="Christian Wegmann" userId="62c8636b-4bc7-46d0-ac0a-d0872a494299" providerId="ADAL" clId="{4A1807DF-2D8D-457D-A7FF-64F216082C81}" dt="2018-05-01T11:00:40.875" v="6095" actId="478"/>
          <ac:spMkLst>
            <pc:docMk/>
            <pc:sldMk cId="2303052482" sldId="312"/>
            <ac:spMk id="43" creationId="{B2279965-ED13-4F15-8B34-DDA9ADE7F237}"/>
          </ac:spMkLst>
        </pc:spChg>
        <pc:spChg chg="mod">
          <ac:chgData name="Christian Wegmann" userId="62c8636b-4bc7-46d0-ac0a-d0872a494299" providerId="ADAL" clId="{4A1807DF-2D8D-457D-A7FF-64F216082C81}" dt="2018-05-01T11:20:16.353" v="6795" actId="1036"/>
          <ac:spMkLst>
            <pc:docMk/>
            <pc:sldMk cId="2303052482" sldId="312"/>
            <ac:spMk id="44" creationId="{47FA0057-2C82-4754-8845-4E02C7F03B1E}"/>
          </ac:spMkLst>
        </pc:spChg>
        <pc:spChg chg="del">
          <ac:chgData name="Christian Wegmann" userId="62c8636b-4bc7-46d0-ac0a-d0872a494299" providerId="ADAL" clId="{4A1807DF-2D8D-457D-A7FF-64F216082C81}" dt="2018-05-01T11:00:40.875" v="6095" actId="478"/>
          <ac:spMkLst>
            <pc:docMk/>
            <pc:sldMk cId="2303052482" sldId="312"/>
            <ac:spMk id="45" creationId="{6E0136AB-851D-489B-8530-E9FD4FB94FDF}"/>
          </ac:spMkLst>
        </pc:spChg>
        <pc:spChg chg="del">
          <ac:chgData name="Christian Wegmann" userId="62c8636b-4bc7-46d0-ac0a-d0872a494299" providerId="ADAL" clId="{4A1807DF-2D8D-457D-A7FF-64F216082C81}" dt="2018-05-01T12:22:19.715" v="8725" actId="478"/>
          <ac:spMkLst>
            <pc:docMk/>
            <pc:sldMk cId="2303052482" sldId="312"/>
            <ac:spMk id="46" creationId="{4AE4AC46-7B50-415B-8FD2-2973FD5B51B7}"/>
          </ac:spMkLst>
        </pc:spChg>
        <pc:spChg chg="del">
          <ac:chgData name="Christian Wegmann" userId="62c8636b-4bc7-46d0-ac0a-d0872a494299" providerId="ADAL" clId="{4A1807DF-2D8D-457D-A7FF-64F216082C81}" dt="2018-05-01T10:56:39.778" v="5954" actId="478"/>
          <ac:spMkLst>
            <pc:docMk/>
            <pc:sldMk cId="2303052482" sldId="312"/>
            <ac:spMk id="47" creationId="{A3A05A7A-A215-46FB-B66A-A61B5461A739}"/>
          </ac:spMkLst>
        </pc:spChg>
        <pc:spChg chg="del">
          <ac:chgData name="Christian Wegmann" userId="62c8636b-4bc7-46d0-ac0a-d0872a494299" providerId="ADAL" clId="{4A1807DF-2D8D-457D-A7FF-64F216082C81}" dt="2018-05-01T11:00:40.875" v="6095" actId="478"/>
          <ac:spMkLst>
            <pc:docMk/>
            <pc:sldMk cId="2303052482" sldId="312"/>
            <ac:spMk id="48" creationId="{9C6DC188-7A0D-4729-BB67-051927A03177}"/>
          </ac:spMkLst>
        </pc:spChg>
        <pc:spChg chg="del">
          <ac:chgData name="Christian Wegmann" userId="62c8636b-4bc7-46d0-ac0a-d0872a494299" providerId="ADAL" clId="{4A1807DF-2D8D-457D-A7FF-64F216082C81}" dt="2018-05-01T11:00:40.875" v="6095" actId="478"/>
          <ac:spMkLst>
            <pc:docMk/>
            <pc:sldMk cId="2303052482" sldId="312"/>
            <ac:spMk id="49" creationId="{1461C9C8-72CE-4D0D-B672-EAD9D1F1BA07}"/>
          </ac:spMkLst>
        </pc:spChg>
        <pc:spChg chg="del">
          <ac:chgData name="Christian Wegmann" userId="62c8636b-4bc7-46d0-ac0a-d0872a494299" providerId="ADAL" clId="{4A1807DF-2D8D-457D-A7FF-64F216082C81}" dt="2018-05-01T11:00:40.875" v="6095" actId="478"/>
          <ac:spMkLst>
            <pc:docMk/>
            <pc:sldMk cId="2303052482" sldId="312"/>
            <ac:spMk id="50" creationId="{EE542D95-6301-4DAA-BE35-69A54B772041}"/>
          </ac:spMkLst>
        </pc:spChg>
        <pc:spChg chg="del">
          <ac:chgData name="Christian Wegmann" userId="62c8636b-4bc7-46d0-ac0a-d0872a494299" providerId="ADAL" clId="{4A1807DF-2D8D-457D-A7FF-64F216082C81}" dt="2018-05-01T11:00:40.875" v="6095" actId="478"/>
          <ac:spMkLst>
            <pc:docMk/>
            <pc:sldMk cId="2303052482" sldId="312"/>
            <ac:spMk id="51" creationId="{72D0AF14-49E1-4381-9312-C21C21C64FA9}"/>
          </ac:spMkLst>
        </pc:spChg>
        <pc:spChg chg="del">
          <ac:chgData name="Christian Wegmann" userId="62c8636b-4bc7-46d0-ac0a-d0872a494299" providerId="ADAL" clId="{4A1807DF-2D8D-457D-A7FF-64F216082C81}" dt="2018-05-01T11:00:40.875" v="6095" actId="478"/>
          <ac:spMkLst>
            <pc:docMk/>
            <pc:sldMk cId="2303052482" sldId="312"/>
            <ac:spMk id="52" creationId="{C5D9F7BB-A7E5-46A2-AA79-305D5422C004}"/>
          </ac:spMkLst>
        </pc:spChg>
        <pc:spChg chg="del">
          <ac:chgData name="Christian Wegmann" userId="62c8636b-4bc7-46d0-ac0a-d0872a494299" providerId="ADAL" clId="{4A1807DF-2D8D-457D-A7FF-64F216082C81}" dt="2018-05-01T11:00:40.875" v="6095" actId="478"/>
          <ac:spMkLst>
            <pc:docMk/>
            <pc:sldMk cId="2303052482" sldId="312"/>
            <ac:spMk id="55" creationId="{C6FACC7F-8B4A-4579-B67A-55E2FF35A917}"/>
          </ac:spMkLst>
        </pc:spChg>
        <pc:spChg chg="del">
          <ac:chgData name="Christian Wegmann" userId="62c8636b-4bc7-46d0-ac0a-d0872a494299" providerId="ADAL" clId="{4A1807DF-2D8D-457D-A7FF-64F216082C81}" dt="2018-05-01T11:00:40.875" v="6095" actId="478"/>
          <ac:spMkLst>
            <pc:docMk/>
            <pc:sldMk cId="2303052482" sldId="312"/>
            <ac:spMk id="56" creationId="{C8A408E6-0331-4F5C-A856-0C39F40D9FC1}"/>
          </ac:spMkLst>
        </pc:spChg>
        <pc:spChg chg="del">
          <ac:chgData name="Christian Wegmann" userId="62c8636b-4bc7-46d0-ac0a-d0872a494299" providerId="ADAL" clId="{4A1807DF-2D8D-457D-A7FF-64F216082C81}" dt="2018-05-01T11:00:40.875" v="6095" actId="478"/>
          <ac:spMkLst>
            <pc:docMk/>
            <pc:sldMk cId="2303052482" sldId="312"/>
            <ac:spMk id="57" creationId="{BF2A13BC-B5A2-4C5F-8268-72193C2D8F01}"/>
          </ac:spMkLst>
        </pc:spChg>
        <pc:spChg chg="del">
          <ac:chgData name="Christian Wegmann" userId="62c8636b-4bc7-46d0-ac0a-d0872a494299" providerId="ADAL" clId="{4A1807DF-2D8D-457D-A7FF-64F216082C81}" dt="2018-05-01T11:00:40.875" v="6095" actId="478"/>
          <ac:spMkLst>
            <pc:docMk/>
            <pc:sldMk cId="2303052482" sldId="312"/>
            <ac:spMk id="59" creationId="{285C82D3-597B-4BAC-9C69-486AD42E69D8}"/>
          </ac:spMkLst>
        </pc:spChg>
        <pc:spChg chg="del">
          <ac:chgData name="Christian Wegmann" userId="62c8636b-4bc7-46d0-ac0a-d0872a494299" providerId="ADAL" clId="{4A1807DF-2D8D-457D-A7FF-64F216082C81}" dt="2018-05-01T11:00:40.875" v="6095" actId="478"/>
          <ac:spMkLst>
            <pc:docMk/>
            <pc:sldMk cId="2303052482" sldId="312"/>
            <ac:spMk id="60" creationId="{470B3C67-E984-4BC1-89C0-1DB84F5E09FA}"/>
          </ac:spMkLst>
        </pc:spChg>
        <pc:spChg chg="del">
          <ac:chgData name="Christian Wegmann" userId="62c8636b-4bc7-46d0-ac0a-d0872a494299" providerId="ADAL" clId="{4A1807DF-2D8D-457D-A7FF-64F216082C81}" dt="2018-05-01T11:00:40.875" v="6095" actId="478"/>
          <ac:spMkLst>
            <pc:docMk/>
            <pc:sldMk cId="2303052482" sldId="312"/>
            <ac:spMk id="61" creationId="{1378A5E0-8CCE-4D6B-812A-3490D0D34E20}"/>
          </ac:spMkLst>
        </pc:spChg>
        <pc:spChg chg="add mod">
          <ac:chgData name="Christian Wegmann" userId="62c8636b-4bc7-46d0-ac0a-d0872a494299" providerId="ADAL" clId="{4A1807DF-2D8D-457D-A7FF-64F216082C81}" dt="2018-05-01T10:56:44.296" v="5955" actId="1076"/>
          <ac:spMkLst>
            <pc:docMk/>
            <pc:sldMk cId="2303052482" sldId="312"/>
            <ac:spMk id="63" creationId="{1CD2D4CF-FB1C-472D-A762-D843160B8078}"/>
          </ac:spMkLst>
        </pc:spChg>
        <pc:spChg chg="add mod">
          <ac:chgData name="Christian Wegmann" userId="62c8636b-4bc7-46d0-ac0a-d0872a494299" providerId="ADAL" clId="{4A1807DF-2D8D-457D-A7FF-64F216082C81}" dt="2018-05-01T10:56:44.296" v="5955" actId="1076"/>
          <ac:spMkLst>
            <pc:docMk/>
            <pc:sldMk cId="2303052482" sldId="312"/>
            <ac:spMk id="64" creationId="{CE2A546C-2F12-4DC8-8415-12D30EE9EBB2}"/>
          </ac:spMkLst>
        </pc:spChg>
        <pc:spChg chg="add mod">
          <ac:chgData name="Christian Wegmann" userId="62c8636b-4bc7-46d0-ac0a-d0872a494299" providerId="ADAL" clId="{4A1807DF-2D8D-457D-A7FF-64F216082C81}" dt="2018-05-01T11:04:53.337" v="6157" actId="3064"/>
          <ac:spMkLst>
            <pc:docMk/>
            <pc:sldMk cId="2303052482" sldId="312"/>
            <ac:spMk id="65" creationId="{6540F31B-0C9A-41EA-B78C-67F346FD035F}"/>
          </ac:spMkLst>
        </pc:spChg>
        <pc:spChg chg="add mod">
          <ac:chgData name="Christian Wegmann" userId="62c8636b-4bc7-46d0-ac0a-d0872a494299" providerId="ADAL" clId="{4A1807DF-2D8D-457D-A7FF-64F216082C81}" dt="2018-05-01T11:06:19.632" v="6308" actId="14100"/>
          <ac:spMkLst>
            <pc:docMk/>
            <pc:sldMk cId="2303052482" sldId="312"/>
            <ac:spMk id="66" creationId="{DE2A550D-6F0D-4E7C-A8E5-ED5C9C8E987B}"/>
          </ac:spMkLst>
        </pc:spChg>
        <pc:spChg chg="add mod">
          <ac:chgData name="Christian Wegmann" userId="62c8636b-4bc7-46d0-ac0a-d0872a494299" providerId="ADAL" clId="{4A1807DF-2D8D-457D-A7FF-64F216082C81}" dt="2018-05-01T11:20:35.778" v="6809" actId="207"/>
          <ac:spMkLst>
            <pc:docMk/>
            <pc:sldMk cId="2303052482" sldId="312"/>
            <ac:spMk id="67" creationId="{C6A30776-BADF-4C8B-8D73-79B78BE09011}"/>
          </ac:spMkLst>
        </pc:spChg>
        <pc:spChg chg="add">
          <ac:chgData name="Christian Wegmann" userId="62c8636b-4bc7-46d0-ac0a-d0872a494299" providerId="ADAL" clId="{4A1807DF-2D8D-457D-A7FF-64F216082C81}" dt="2018-05-01T12:22:19.945" v="8726" actId="20577"/>
          <ac:spMkLst>
            <pc:docMk/>
            <pc:sldMk cId="2303052482" sldId="312"/>
            <ac:spMk id="68" creationId="{8991844E-DDDB-4A89-A5EA-2502F41A9B72}"/>
          </ac:spMkLst>
        </pc:spChg>
        <pc:graphicFrameChg chg="del">
          <ac:chgData name="Christian Wegmann" userId="62c8636b-4bc7-46d0-ac0a-d0872a494299" providerId="ADAL" clId="{4A1807DF-2D8D-457D-A7FF-64F216082C81}" dt="2018-05-01T11:00:40.875" v="6095" actId="478"/>
          <ac:graphicFrameMkLst>
            <pc:docMk/>
            <pc:sldMk cId="2303052482" sldId="312"/>
            <ac:graphicFrameMk id="58" creationId="{EC5C4AD0-6CDD-4947-B625-B7E9845B15F4}"/>
          </ac:graphicFrameMkLst>
        </pc:graphicFrameChg>
        <pc:picChg chg="add mod">
          <ac:chgData name="Christian Wegmann" userId="62c8636b-4bc7-46d0-ac0a-d0872a494299" providerId="ADAL" clId="{4A1807DF-2D8D-457D-A7FF-64F216082C81}" dt="2018-05-01T11:03:32.392" v="6133" actId="1076"/>
          <ac:picMkLst>
            <pc:docMk/>
            <pc:sldMk cId="2303052482" sldId="312"/>
            <ac:picMk id="7" creationId="{2DC8B474-931A-4281-AB79-68B1A7BE8829}"/>
          </ac:picMkLst>
        </pc:picChg>
        <pc:cxnChg chg="del">
          <ac:chgData name="Christian Wegmann" userId="62c8636b-4bc7-46d0-ac0a-d0872a494299" providerId="ADAL" clId="{4A1807DF-2D8D-457D-A7FF-64F216082C81}" dt="2018-05-01T10:56:39.778" v="5954" actId="478"/>
          <ac:cxnSpMkLst>
            <pc:docMk/>
            <pc:sldMk cId="2303052482" sldId="312"/>
            <ac:cxnSpMk id="6" creationId="{B65C6B9F-C091-4B89-9ABB-6E0303F0F844}"/>
          </ac:cxnSpMkLst>
        </pc:cxnChg>
        <pc:cxnChg chg="del">
          <ac:chgData name="Christian Wegmann" userId="62c8636b-4bc7-46d0-ac0a-d0872a494299" providerId="ADAL" clId="{4A1807DF-2D8D-457D-A7FF-64F216082C81}" dt="2018-05-01T11:00:40.875" v="6095" actId="478"/>
          <ac:cxnSpMkLst>
            <pc:docMk/>
            <pc:sldMk cId="2303052482" sldId="312"/>
            <ac:cxnSpMk id="23" creationId="{74BADF96-A014-489D-9363-BEE8E86BA192}"/>
          </ac:cxnSpMkLst>
        </pc:cxnChg>
        <pc:cxnChg chg="del">
          <ac:chgData name="Christian Wegmann" userId="62c8636b-4bc7-46d0-ac0a-d0872a494299" providerId="ADAL" clId="{4A1807DF-2D8D-457D-A7FF-64F216082C81}" dt="2018-05-01T11:00:40.875" v="6095" actId="478"/>
          <ac:cxnSpMkLst>
            <pc:docMk/>
            <pc:sldMk cId="2303052482" sldId="312"/>
            <ac:cxnSpMk id="24" creationId="{9BC49CA9-A3C6-4638-A2B9-8B92C21C8B9F}"/>
          </ac:cxnSpMkLst>
        </pc:cxnChg>
        <pc:cxnChg chg="del">
          <ac:chgData name="Christian Wegmann" userId="62c8636b-4bc7-46d0-ac0a-d0872a494299" providerId="ADAL" clId="{4A1807DF-2D8D-457D-A7FF-64F216082C81}" dt="2018-05-01T11:00:40.875" v="6095" actId="478"/>
          <ac:cxnSpMkLst>
            <pc:docMk/>
            <pc:sldMk cId="2303052482" sldId="312"/>
            <ac:cxnSpMk id="25" creationId="{DA38059F-7D28-4823-BFFC-5EAC9825CE5C}"/>
          </ac:cxnSpMkLst>
        </pc:cxnChg>
        <pc:cxnChg chg="del">
          <ac:chgData name="Christian Wegmann" userId="62c8636b-4bc7-46d0-ac0a-d0872a494299" providerId="ADAL" clId="{4A1807DF-2D8D-457D-A7FF-64F216082C81}" dt="2018-05-01T11:00:40.875" v="6095" actId="478"/>
          <ac:cxnSpMkLst>
            <pc:docMk/>
            <pc:sldMk cId="2303052482" sldId="312"/>
            <ac:cxnSpMk id="26" creationId="{64F60F84-628A-4D0B-817E-4F58B10EE741}"/>
          </ac:cxnSpMkLst>
        </pc:cxnChg>
        <pc:cxnChg chg="del">
          <ac:chgData name="Christian Wegmann" userId="62c8636b-4bc7-46d0-ac0a-d0872a494299" providerId="ADAL" clId="{4A1807DF-2D8D-457D-A7FF-64F216082C81}" dt="2018-05-01T11:00:40.875" v="6095" actId="478"/>
          <ac:cxnSpMkLst>
            <pc:docMk/>
            <pc:sldMk cId="2303052482" sldId="312"/>
            <ac:cxnSpMk id="27" creationId="{A089E119-5D75-415C-985D-CCA9CA255846}"/>
          </ac:cxnSpMkLst>
        </pc:cxnChg>
        <pc:cxnChg chg="del">
          <ac:chgData name="Christian Wegmann" userId="62c8636b-4bc7-46d0-ac0a-d0872a494299" providerId="ADAL" clId="{4A1807DF-2D8D-457D-A7FF-64F216082C81}" dt="2018-05-01T11:00:40.875" v="6095" actId="478"/>
          <ac:cxnSpMkLst>
            <pc:docMk/>
            <pc:sldMk cId="2303052482" sldId="312"/>
            <ac:cxnSpMk id="28" creationId="{773B900B-A54D-4E89-A5EE-631FAA57C24A}"/>
          </ac:cxnSpMkLst>
        </pc:cxnChg>
        <pc:cxnChg chg="del">
          <ac:chgData name="Christian Wegmann" userId="62c8636b-4bc7-46d0-ac0a-d0872a494299" providerId="ADAL" clId="{4A1807DF-2D8D-457D-A7FF-64F216082C81}" dt="2018-05-01T11:00:40.875" v="6095" actId="478"/>
          <ac:cxnSpMkLst>
            <pc:docMk/>
            <pc:sldMk cId="2303052482" sldId="312"/>
            <ac:cxnSpMk id="39" creationId="{C5ADFF58-38DB-4D63-9CB6-E21BBF08216B}"/>
          </ac:cxnSpMkLst>
        </pc:cxnChg>
        <pc:cxnChg chg="del">
          <ac:chgData name="Christian Wegmann" userId="62c8636b-4bc7-46d0-ac0a-d0872a494299" providerId="ADAL" clId="{4A1807DF-2D8D-457D-A7FF-64F216082C81}" dt="2018-05-01T11:00:40.875" v="6095" actId="478"/>
          <ac:cxnSpMkLst>
            <pc:docMk/>
            <pc:sldMk cId="2303052482" sldId="312"/>
            <ac:cxnSpMk id="40" creationId="{42BF2D5B-1173-4C7B-8BC6-9F6EA4C6E784}"/>
          </ac:cxnSpMkLst>
        </pc:cxnChg>
        <pc:cxnChg chg="add mod">
          <ac:chgData name="Christian Wegmann" userId="62c8636b-4bc7-46d0-ac0a-d0872a494299" providerId="ADAL" clId="{4A1807DF-2D8D-457D-A7FF-64F216082C81}" dt="2018-05-01T10:56:49.016" v="5956" actId="14100"/>
          <ac:cxnSpMkLst>
            <pc:docMk/>
            <pc:sldMk cId="2303052482" sldId="312"/>
            <ac:cxnSpMk id="62" creationId="{6E930D6C-9263-457E-A5C7-B6BA6D8C24F3}"/>
          </ac:cxnSpMkLst>
        </pc:cxnChg>
      </pc:sldChg>
      <pc:sldChg chg="addSp delSp modSp add">
        <pc:chgData name="Christian Wegmann" userId="62c8636b-4bc7-46d0-ac0a-d0872a494299" providerId="ADAL" clId="{4A1807DF-2D8D-457D-A7FF-64F216082C81}" dt="2018-05-01T12:21:50.081" v="8706" actId="20577"/>
        <pc:sldMkLst>
          <pc:docMk/>
          <pc:sldMk cId="2318053111" sldId="313"/>
        </pc:sldMkLst>
        <pc:spChg chg="mod">
          <ac:chgData name="Christian Wegmann" userId="62c8636b-4bc7-46d0-ac0a-d0872a494299" providerId="ADAL" clId="{4A1807DF-2D8D-457D-A7FF-64F216082C81}" dt="2018-05-01T11:39:38.097" v="7523" actId="20577"/>
          <ac:spMkLst>
            <pc:docMk/>
            <pc:sldMk cId="2318053111" sldId="313"/>
            <ac:spMk id="2" creationId="{B62C54DF-92AC-46BD-95F2-2C0ADA8959FA}"/>
          </ac:spMkLst>
        </pc:spChg>
        <pc:spChg chg="mod">
          <ac:chgData name="Christian Wegmann" userId="62c8636b-4bc7-46d0-ac0a-d0872a494299" providerId="ADAL" clId="{4A1807DF-2D8D-457D-A7FF-64F216082C81}" dt="2018-05-01T11:21:57.632" v="6878" actId="20577"/>
          <ac:spMkLst>
            <pc:docMk/>
            <pc:sldMk cId="2318053111" sldId="313"/>
            <ac:spMk id="3" creationId="{79025036-EE26-41BB-BCF1-437CEBC104F4}"/>
          </ac:spMkLst>
        </pc:spChg>
        <pc:spChg chg="add mod">
          <ac:chgData name="Christian Wegmann" userId="62c8636b-4bc7-46d0-ac0a-d0872a494299" providerId="ADAL" clId="{4A1807DF-2D8D-457D-A7FF-64F216082C81}" dt="2018-05-01T11:49:01.099" v="8279" actId="1036"/>
          <ac:spMkLst>
            <pc:docMk/>
            <pc:sldMk cId="2318053111" sldId="313"/>
            <ac:spMk id="11" creationId="{16BFCEA5-A8BA-4847-816F-20EED9CA2B6E}"/>
          </ac:spMkLst>
        </pc:spChg>
        <pc:spChg chg="add mod">
          <ac:chgData name="Christian Wegmann" userId="62c8636b-4bc7-46d0-ac0a-d0872a494299" providerId="ADAL" clId="{4A1807DF-2D8D-457D-A7FF-64F216082C81}" dt="2018-05-01T11:49:01.099" v="8279" actId="1036"/>
          <ac:spMkLst>
            <pc:docMk/>
            <pc:sldMk cId="2318053111" sldId="313"/>
            <ac:spMk id="12" creationId="{221849B4-7038-416C-A882-9C6C4BCBE139}"/>
          </ac:spMkLst>
        </pc:spChg>
        <pc:spChg chg="add mod">
          <ac:chgData name="Christian Wegmann" userId="62c8636b-4bc7-46d0-ac0a-d0872a494299" providerId="ADAL" clId="{4A1807DF-2D8D-457D-A7FF-64F216082C81}" dt="2018-05-01T11:49:01.099" v="8279" actId="1036"/>
          <ac:spMkLst>
            <pc:docMk/>
            <pc:sldMk cId="2318053111" sldId="313"/>
            <ac:spMk id="13" creationId="{68D38D7F-BD19-4654-BB86-933A96BC2633}"/>
          </ac:spMkLst>
        </pc:spChg>
        <pc:spChg chg="add mod">
          <ac:chgData name="Christian Wegmann" userId="62c8636b-4bc7-46d0-ac0a-d0872a494299" providerId="ADAL" clId="{4A1807DF-2D8D-457D-A7FF-64F216082C81}" dt="2018-05-01T11:49:01.099" v="8279" actId="1036"/>
          <ac:spMkLst>
            <pc:docMk/>
            <pc:sldMk cId="2318053111" sldId="313"/>
            <ac:spMk id="14" creationId="{DD25A59B-11F5-4044-B667-C45934C3A79C}"/>
          </ac:spMkLst>
        </pc:spChg>
        <pc:spChg chg="add mod">
          <ac:chgData name="Christian Wegmann" userId="62c8636b-4bc7-46d0-ac0a-d0872a494299" providerId="ADAL" clId="{4A1807DF-2D8D-457D-A7FF-64F216082C81}" dt="2018-05-01T11:49:01.099" v="8279" actId="1036"/>
          <ac:spMkLst>
            <pc:docMk/>
            <pc:sldMk cId="2318053111" sldId="313"/>
            <ac:spMk id="15" creationId="{BB7D35BB-EF32-41D9-A540-958220064E60}"/>
          </ac:spMkLst>
        </pc:spChg>
        <pc:spChg chg="add del mod">
          <ac:chgData name="Christian Wegmann" userId="62c8636b-4bc7-46d0-ac0a-d0872a494299" providerId="ADAL" clId="{4A1807DF-2D8D-457D-A7FF-64F216082C81}" dt="2018-05-01T11:38:02.650" v="7375" actId="478"/>
          <ac:spMkLst>
            <pc:docMk/>
            <pc:sldMk cId="2318053111" sldId="313"/>
            <ac:spMk id="16" creationId="{446FDAF5-1E02-45D0-9152-FC1B89ABBBBC}"/>
          </ac:spMkLst>
        </pc:spChg>
        <pc:spChg chg="add mod">
          <ac:chgData name="Christian Wegmann" userId="62c8636b-4bc7-46d0-ac0a-d0872a494299" providerId="ADAL" clId="{4A1807DF-2D8D-457D-A7FF-64F216082C81}" dt="2018-05-01T11:49:01.099" v="8279" actId="1036"/>
          <ac:spMkLst>
            <pc:docMk/>
            <pc:sldMk cId="2318053111" sldId="313"/>
            <ac:spMk id="19" creationId="{84109CF5-51DC-425B-A789-7E44A10ED679}"/>
          </ac:spMkLst>
        </pc:spChg>
        <pc:spChg chg="add mod">
          <ac:chgData name="Christian Wegmann" userId="62c8636b-4bc7-46d0-ac0a-d0872a494299" providerId="ADAL" clId="{4A1807DF-2D8D-457D-A7FF-64F216082C81}" dt="2018-05-01T11:49:01.099" v="8279" actId="1036"/>
          <ac:spMkLst>
            <pc:docMk/>
            <pc:sldMk cId="2318053111" sldId="313"/>
            <ac:spMk id="21" creationId="{70157FC1-3256-4968-8BF0-8F7E3396A7D1}"/>
          </ac:spMkLst>
        </pc:spChg>
        <pc:spChg chg="add mod">
          <ac:chgData name="Christian Wegmann" userId="62c8636b-4bc7-46d0-ac0a-d0872a494299" providerId="ADAL" clId="{4A1807DF-2D8D-457D-A7FF-64F216082C81}" dt="2018-05-01T11:49:01.099" v="8279" actId="1036"/>
          <ac:spMkLst>
            <pc:docMk/>
            <pc:sldMk cId="2318053111" sldId="313"/>
            <ac:spMk id="23" creationId="{4A30DD62-3F0C-415F-A1E0-B9C0ACB0D110}"/>
          </ac:spMkLst>
        </pc:spChg>
        <pc:spChg chg="add mod">
          <ac:chgData name="Christian Wegmann" userId="62c8636b-4bc7-46d0-ac0a-d0872a494299" providerId="ADAL" clId="{4A1807DF-2D8D-457D-A7FF-64F216082C81}" dt="2018-05-01T11:49:01.099" v="8279" actId="1036"/>
          <ac:spMkLst>
            <pc:docMk/>
            <pc:sldMk cId="2318053111" sldId="313"/>
            <ac:spMk id="45" creationId="{5ADB934E-8220-4BB6-BD0E-A5D047F87CF0}"/>
          </ac:spMkLst>
        </pc:spChg>
        <pc:spChg chg="add mod">
          <ac:chgData name="Christian Wegmann" userId="62c8636b-4bc7-46d0-ac0a-d0872a494299" providerId="ADAL" clId="{4A1807DF-2D8D-457D-A7FF-64F216082C81}" dt="2018-05-01T11:49:01.099" v="8279" actId="1036"/>
          <ac:spMkLst>
            <pc:docMk/>
            <pc:sldMk cId="2318053111" sldId="313"/>
            <ac:spMk id="46" creationId="{68BB1D43-1EC1-4ADD-99DD-C96A3C45B4F2}"/>
          </ac:spMkLst>
        </pc:spChg>
        <pc:spChg chg="add mod">
          <ac:chgData name="Christian Wegmann" userId="62c8636b-4bc7-46d0-ac0a-d0872a494299" providerId="ADAL" clId="{4A1807DF-2D8D-457D-A7FF-64F216082C81}" dt="2018-05-01T11:49:01.099" v="8279" actId="1036"/>
          <ac:spMkLst>
            <pc:docMk/>
            <pc:sldMk cId="2318053111" sldId="313"/>
            <ac:spMk id="47" creationId="{71DA3652-2EAF-4B4B-8907-4E993BAA1873}"/>
          </ac:spMkLst>
        </pc:spChg>
        <pc:spChg chg="add mod">
          <ac:chgData name="Christian Wegmann" userId="62c8636b-4bc7-46d0-ac0a-d0872a494299" providerId="ADAL" clId="{4A1807DF-2D8D-457D-A7FF-64F216082C81}" dt="2018-05-01T11:49:11.166" v="8283" actId="1076"/>
          <ac:spMkLst>
            <pc:docMk/>
            <pc:sldMk cId="2318053111" sldId="313"/>
            <ac:spMk id="48" creationId="{22193EE4-8596-4AE8-8E58-868B5CD0FD78}"/>
          </ac:spMkLst>
        </pc:spChg>
        <pc:spChg chg="add mod">
          <ac:chgData name="Christian Wegmann" userId="62c8636b-4bc7-46d0-ac0a-d0872a494299" providerId="ADAL" clId="{4A1807DF-2D8D-457D-A7FF-64F216082C81}" dt="2018-05-01T11:50:13.286" v="8359" actId="1076"/>
          <ac:spMkLst>
            <pc:docMk/>
            <pc:sldMk cId="2318053111" sldId="313"/>
            <ac:spMk id="49" creationId="{7B3F11FC-AB7F-42A4-9A8D-2B443592F25E}"/>
          </ac:spMkLst>
        </pc:spChg>
        <pc:spChg chg="add">
          <ac:chgData name="Christian Wegmann" userId="62c8636b-4bc7-46d0-ac0a-d0872a494299" providerId="ADAL" clId="{4A1807DF-2D8D-457D-A7FF-64F216082C81}" dt="2018-05-01T12:21:50.081" v="8706" actId="20577"/>
          <ac:spMkLst>
            <pc:docMk/>
            <pc:sldMk cId="2318053111" sldId="313"/>
            <ac:spMk id="51" creationId="{370314F9-9C11-4346-BE7E-AAE4780454B5}"/>
          </ac:spMkLst>
        </pc:spChg>
        <pc:picChg chg="add del mod">
          <ac:chgData name="Christian Wegmann" userId="62c8636b-4bc7-46d0-ac0a-d0872a494299" providerId="ADAL" clId="{4A1807DF-2D8D-457D-A7FF-64F216082C81}" dt="2018-05-01T11:31:54.753" v="7119" actId="478"/>
          <ac:picMkLst>
            <pc:docMk/>
            <pc:sldMk cId="2318053111" sldId="313"/>
            <ac:picMk id="4" creationId="{263799E1-3672-4365-BF56-30E7CBAC0A95}"/>
          </ac:picMkLst>
        </pc:picChg>
        <pc:picChg chg="add mod">
          <ac:chgData name="Christian Wegmann" userId="62c8636b-4bc7-46d0-ac0a-d0872a494299" providerId="ADAL" clId="{4A1807DF-2D8D-457D-A7FF-64F216082C81}" dt="2018-05-01T11:49:15.190" v="8284" actId="1076"/>
          <ac:picMkLst>
            <pc:docMk/>
            <pc:sldMk cId="2318053111" sldId="313"/>
            <ac:picMk id="5" creationId="{2BA44AB5-0141-4D41-B44D-F38FDBB69287}"/>
          </ac:picMkLst>
        </pc:picChg>
        <pc:picChg chg="add mod">
          <ac:chgData name="Christian Wegmann" userId="62c8636b-4bc7-46d0-ac0a-d0872a494299" providerId="ADAL" clId="{4A1807DF-2D8D-457D-A7FF-64F216082C81}" dt="2018-05-01T11:49:15.190" v="8284" actId="1076"/>
          <ac:picMkLst>
            <pc:docMk/>
            <pc:sldMk cId="2318053111" sldId="313"/>
            <ac:picMk id="6" creationId="{F3ADFC39-05DF-4AB9-A90B-83BB40FE2DFB}"/>
          </ac:picMkLst>
        </pc:picChg>
        <pc:picChg chg="add mod">
          <ac:chgData name="Christian Wegmann" userId="62c8636b-4bc7-46d0-ac0a-d0872a494299" providerId="ADAL" clId="{4A1807DF-2D8D-457D-A7FF-64F216082C81}" dt="2018-05-01T11:49:15.190" v="8284" actId="1076"/>
          <ac:picMkLst>
            <pc:docMk/>
            <pc:sldMk cId="2318053111" sldId="313"/>
            <ac:picMk id="7" creationId="{08FD59D4-2210-4E86-A870-EA246622EF0F}"/>
          </ac:picMkLst>
        </pc:picChg>
        <pc:picChg chg="add mod">
          <ac:chgData name="Christian Wegmann" userId="62c8636b-4bc7-46d0-ac0a-d0872a494299" providerId="ADAL" clId="{4A1807DF-2D8D-457D-A7FF-64F216082C81}" dt="2018-05-01T11:49:15.190" v="8284" actId="1076"/>
          <ac:picMkLst>
            <pc:docMk/>
            <pc:sldMk cId="2318053111" sldId="313"/>
            <ac:picMk id="8" creationId="{FAF62458-93CD-4B51-BAC5-76E8B1200569}"/>
          </ac:picMkLst>
        </pc:picChg>
        <pc:picChg chg="add mod">
          <ac:chgData name="Christian Wegmann" userId="62c8636b-4bc7-46d0-ac0a-d0872a494299" providerId="ADAL" clId="{4A1807DF-2D8D-457D-A7FF-64F216082C81}" dt="2018-05-01T11:49:15.190" v="8284" actId="1076"/>
          <ac:picMkLst>
            <pc:docMk/>
            <pc:sldMk cId="2318053111" sldId="313"/>
            <ac:picMk id="9" creationId="{60E8AC96-9454-4B6B-8AD6-73A8E2FE7F1E}"/>
          </ac:picMkLst>
        </pc:picChg>
        <pc:picChg chg="add mod">
          <ac:chgData name="Christian Wegmann" userId="62c8636b-4bc7-46d0-ac0a-d0872a494299" providerId="ADAL" clId="{4A1807DF-2D8D-457D-A7FF-64F216082C81}" dt="2018-05-01T11:49:15.190" v="8284" actId="1076"/>
          <ac:picMkLst>
            <pc:docMk/>
            <pc:sldMk cId="2318053111" sldId="313"/>
            <ac:picMk id="10" creationId="{0E21B2E0-F8FA-40F4-8DA3-C637118D8971}"/>
          </ac:picMkLst>
        </pc:picChg>
        <pc:cxnChg chg="add mod">
          <ac:chgData name="Christian Wegmann" userId="62c8636b-4bc7-46d0-ac0a-d0872a494299" providerId="ADAL" clId="{4A1807DF-2D8D-457D-A7FF-64F216082C81}" dt="2018-05-01T11:49:01.099" v="8279" actId="1036"/>
          <ac:cxnSpMkLst>
            <pc:docMk/>
            <pc:sldMk cId="2318053111" sldId="313"/>
            <ac:cxnSpMk id="18" creationId="{43AB4A6C-49D0-4257-9617-62B26BF87F73}"/>
          </ac:cxnSpMkLst>
        </pc:cxnChg>
        <pc:cxnChg chg="add mod">
          <ac:chgData name="Christian Wegmann" userId="62c8636b-4bc7-46d0-ac0a-d0872a494299" providerId="ADAL" clId="{4A1807DF-2D8D-457D-A7FF-64F216082C81}" dt="2018-05-01T11:49:01.099" v="8279" actId="1036"/>
          <ac:cxnSpMkLst>
            <pc:docMk/>
            <pc:sldMk cId="2318053111" sldId="313"/>
            <ac:cxnSpMk id="20" creationId="{EA5E54F9-E813-4E18-ACDE-B127F5F1C2A2}"/>
          </ac:cxnSpMkLst>
        </pc:cxnChg>
        <pc:cxnChg chg="add mod">
          <ac:chgData name="Christian Wegmann" userId="62c8636b-4bc7-46d0-ac0a-d0872a494299" providerId="ADAL" clId="{4A1807DF-2D8D-457D-A7FF-64F216082C81}" dt="2018-05-01T11:49:01.099" v="8279" actId="1036"/>
          <ac:cxnSpMkLst>
            <pc:docMk/>
            <pc:sldMk cId="2318053111" sldId="313"/>
            <ac:cxnSpMk id="22" creationId="{9D042436-0201-4980-B3F7-E665E1ADFD94}"/>
          </ac:cxnSpMkLst>
        </pc:cxnChg>
        <pc:cxnChg chg="add mod">
          <ac:chgData name="Christian Wegmann" userId="62c8636b-4bc7-46d0-ac0a-d0872a494299" providerId="ADAL" clId="{4A1807DF-2D8D-457D-A7FF-64F216082C81}" dt="2018-05-01T11:49:01.099" v="8279" actId="1036"/>
          <ac:cxnSpMkLst>
            <pc:docMk/>
            <pc:sldMk cId="2318053111" sldId="313"/>
            <ac:cxnSpMk id="24" creationId="{B27013ED-F701-4209-9E00-FEFCD855E5B6}"/>
          </ac:cxnSpMkLst>
        </pc:cxnChg>
        <pc:cxnChg chg="add mod">
          <ac:chgData name="Christian Wegmann" userId="62c8636b-4bc7-46d0-ac0a-d0872a494299" providerId="ADAL" clId="{4A1807DF-2D8D-457D-A7FF-64F216082C81}" dt="2018-05-01T11:49:15.190" v="8284" actId="1076"/>
          <ac:cxnSpMkLst>
            <pc:docMk/>
            <pc:sldMk cId="2318053111" sldId="313"/>
            <ac:cxnSpMk id="30" creationId="{F4A3A0C8-25C4-46E7-AB84-E48A75ABB3B0}"/>
          </ac:cxnSpMkLst>
        </pc:cxnChg>
        <pc:cxnChg chg="add mod">
          <ac:chgData name="Christian Wegmann" userId="62c8636b-4bc7-46d0-ac0a-d0872a494299" providerId="ADAL" clId="{4A1807DF-2D8D-457D-A7FF-64F216082C81}" dt="2018-05-01T11:49:15.190" v="8284" actId="1076"/>
          <ac:cxnSpMkLst>
            <pc:docMk/>
            <pc:sldMk cId="2318053111" sldId="313"/>
            <ac:cxnSpMk id="31" creationId="{9F13D70E-CAA7-425C-A35F-1FD310E9A338}"/>
          </ac:cxnSpMkLst>
        </pc:cxnChg>
        <pc:cxnChg chg="add mod">
          <ac:chgData name="Christian Wegmann" userId="62c8636b-4bc7-46d0-ac0a-d0872a494299" providerId="ADAL" clId="{4A1807DF-2D8D-457D-A7FF-64F216082C81}" dt="2018-05-01T11:49:15.190" v="8284" actId="1076"/>
          <ac:cxnSpMkLst>
            <pc:docMk/>
            <pc:sldMk cId="2318053111" sldId="313"/>
            <ac:cxnSpMk id="33" creationId="{E3CC71EA-0872-42C3-8F0F-7D9D8E9312FA}"/>
          </ac:cxnSpMkLst>
        </pc:cxnChg>
        <pc:cxnChg chg="add mod">
          <ac:chgData name="Christian Wegmann" userId="62c8636b-4bc7-46d0-ac0a-d0872a494299" providerId="ADAL" clId="{4A1807DF-2D8D-457D-A7FF-64F216082C81}" dt="2018-05-01T11:49:15.190" v="8284" actId="1076"/>
          <ac:cxnSpMkLst>
            <pc:docMk/>
            <pc:sldMk cId="2318053111" sldId="313"/>
            <ac:cxnSpMk id="36" creationId="{663935F4-B654-4904-852D-B5AE0FB21E8D}"/>
          </ac:cxnSpMkLst>
        </pc:cxnChg>
        <pc:cxnChg chg="add mod">
          <ac:chgData name="Christian Wegmann" userId="62c8636b-4bc7-46d0-ac0a-d0872a494299" providerId="ADAL" clId="{4A1807DF-2D8D-457D-A7FF-64F216082C81}" dt="2018-05-01T11:49:15.190" v="8284" actId="1076"/>
          <ac:cxnSpMkLst>
            <pc:docMk/>
            <pc:sldMk cId="2318053111" sldId="313"/>
            <ac:cxnSpMk id="38" creationId="{838BF7F6-03A5-44D2-A8DA-2EC0CDAE7187}"/>
          </ac:cxnSpMkLst>
        </pc:cxnChg>
        <pc:cxnChg chg="add mod">
          <ac:chgData name="Christian Wegmann" userId="62c8636b-4bc7-46d0-ac0a-d0872a494299" providerId="ADAL" clId="{4A1807DF-2D8D-457D-A7FF-64F216082C81}" dt="2018-05-01T11:49:15.190" v="8284" actId="1076"/>
          <ac:cxnSpMkLst>
            <pc:docMk/>
            <pc:sldMk cId="2318053111" sldId="313"/>
            <ac:cxnSpMk id="40" creationId="{DFC34715-0FDF-4019-BF46-2117FBBB73BE}"/>
          </ac:cxnSpMkLst>
        </pc:cxnChg>
        <pc:cxnChg chg="add mod">
          <ac:chgData name="Christian Wegmann" userId="62c8636b-4bc7-46d0-ac0a-d0872a494299" providerId="ADAL" clId="{4A1807DF-2D8D-457D-A7FF-64F216082C81}" dt="2018-05-01T11:49:15.190" v="8284" actId="1076"/>
          <ac:cxnSpMkLst>
            <pc:docMk/>
            <pc:sldMk cId="2318053111" sldId="313"/>
            <ac:cxnSpMk id="42" creationId="{311B8971-5C80-42BF-8CBD-9941800F76C9}"/>
          </ac:cxnSpMkLst>
        </pc:cxnChg>
      </pc:sldChg>
      <pc:sldChg chg="addSp modSp add del">
        <pc:chgData name="Christian Wegmann" userId="62c8636b-4bc7-46d0-ac0a-d0872a494299" providerId="ADAL" clId="{4A1807DF-2D8D-457D-A7FF-64F216082C81}" dt="2018-05-01T12:40:55.081" v="8844" actId="2696"/>
        <pc:sldMkLst>
          <pc:docMk/>
          <pc:sldMk cId="899139586" sldId="314"/>
        </pc:sldMkLst>
        <pc:spChg chg="mod">
          <ac:chgData name="Christian Wegmann" userId="62c8636b-4bc7-46d0-ac0a-d0872a494299" providerId="ADAL" clId="{4A1807DF-2D8D-457D-A7FF-64F216082C81}" dt="2018-05-01T12:38:49.376" v="8794" actId="20577"/>
          <ac:spMkLst>
            <pc:docMk/>
            <pc:sldMk cId="899139586" sldId="314"/>
            <ac:spMk id="3" creationId="{04CD98EF-58C0-4892-8EB7-BBDF7870499E}"/>
          </ac:spMkLst>
        </pc:spChg>
        <pc:spChg chg="mod">
          <ac:chgData name="Christian Wegmann" userId="62c8636b-4bc7-46d0-ac0a-d0872a494299" providerId="ADAL" clId="{4A1807DF-2D8D-457D-A7FF-64F216082C81}" dt="2018-05-01T12:40:15.647" v="8838" actId="6549"/>
          <ac:spMkLst>
            <pc:docMk/>
            <pc:sldMk cId="899139586" sldId="314"/>
            <ac:spMk id="5" creationId="{1BB15FC7-DC9A-465A-B149-A68EE3567195}"/>
          </ac:spMkLst>
        </pc:spChg>
        <pc:spChg chg="mod">
          <ac:chgData name="Christian Wegmann" userId="62c8636b-4bc7-46d0-ac0a-d0872a494299" providerId="ADAL" clId="{4A1807DF-2D8D-457D-A7FF-64F216082C81}" dt="2018-05-01T12:40:03.037" v="8829" actId="1036"/>
          <ac:spMkLst>
            <pc:docMk/>
            <pc:sldMk cId="899139586" sldId="314"/>
            <ac:spMk id="40" creationId="{23882BCD-4A0A-4EB5-93FE-6E91E7373208}"/>
          </ac:spMkLst>
        </pc:spChg>
        <pc:spChg chg="mod">
          <ac:chgData name="Christian Wegmann" userId="62c8636b-4bc7-46d0-ac0a-d0872a494299" providerId="ADAL" clId="{4A1807DF-2D8D-457D-A7FF-64F216082C81}" dt="2018-05-01T12:40:03.037" v="8829" actId="1036"/>
          <ac:spMkLst>
            <pc:docMk/>
            <pc:sldMk cId="899139586" sldId="314"/>
            <ac:spMk id="45" creationId="{D3042ABD-34E6-432E-AC4A-32E88DF097BB}"/>
          </ac:spMkLst>
        </pc:spChg>
        <pc:spChg chg="mod">
          <ac:chgData name="Christian Wegmann" userId="62c8636b-4bc7-46d0-ac0a-d0872a494299" providerId="ADAL" clId="{4A1807DF-2D8D-457D-A7FF-64F216082C81}" dt="2018-05-01T12:38:34.229" v="8763" actId="1076"/>
          <ac:spMkLst>
            <pc:docMk/>
            <pc:sldMk cId="899139586" sldId="314"/>
            <ac:spMk id="49" creationId="{6D93F185-BEB5-45F3-9D74-474BAD6DEF89}"/>
          </ac:spMkLst>
        </pc:spChg>
        <pc:spChg chg="mod">
          <ac:chgData name="Christian Wegmann" userId="62c8636b-4bc7-46d0-ac0a-d0872a494299" providerId="ADAL" clId="{4A1807DF-2D8D-457D-A7FF-64F216082C81}" dt="2018-05-01T12:38:34.229" v="8763" actId="1076"/>
          <ac:spMkLst>
            <pc:docMk/>
            <pc:sldMk cId="899139586" sldId="314"/>
            <ac:spMk id="50" creationId="{16F4CA42-D496-482F-A3F5-546C8066541A}"/>
          </ac:spMkLst>
        </pc:spChg>
        <pc:spChg chg="mod">
          <ac:chgData name="Christian Wegmann" userId="62c8636b-4bc7-46d0-ac0a-d0872a494299" providerId="ADAL" clId="{4A1807DF-2D8D-457D-A7FF-64F216082C81}" dt="2018-05-01T12:38:34.229" v="8763" actId="1076"/>
          <ac:spMkLst>
            <pc:docMk/>
            <pc:sldMk cId="899139586" sldId="314"/>
            <ac:spMk id="51" creationId="{1485C3C8-FDCB-48C2-8034-A8C97E59E6C1}"/>
          </ac:spMkLst>
        </pc:spChg>
        <pc:spChg chg="mod">
          <ac:chgData name="Christian Wegmann" userId="62c8636b-4bc7-46d0-ac0a-d0872a494299" providerId="ADAL" clId="{4A1807DF-2D8D-457D-A7FF-64F216082C81}" dt="2018-05-01T12:38:34.229" v="8763" actId="1076"/>
          <ac:spMkLst>
            <pc:docMk/>
            <pc:sldMk cId="899139586" sldId="314"/>
            <ac:spMk id="52" creationId="{89638E9C-5E68-45B3-A00B-2C9327EAFB3E}"/>
          </ac:spMkLst>
        </pc:spChg>
        <pc:spChg chg="mod">
          <ac:chgData name="Christian Wegmann" userId="62c8636b-4bc7-46d0-ac0a-d0872a494299" providerId="ADAL" clId="{4A1807DF-2D8D-457D-A7FF-64F216082C81}" dt="2018-05-01T12:38:34.229" v="8763" actId="1076"/>
          <ac:spMkLst>
            <pc:docMk/>
            <pc:sldMk cId="899139586" sldId="314"/>
            <ac:spMk id="55" creationId="{4D588D9C-25EF-400F-A844-EF40BEFBE4D5}"/>
          </ac:spMkLst>
        </pc:spChg>
        <pc:spChg chg="mod">
          <ac:chgData name="Christian Wegmann" userId="62c8636b-4bc7-46d0-ac0a-d0872a494299" providerId="ADAL" clId="{4A1807DF-2D8D-457D-A7FF-64F216082C81}" dt="2018-05-01T12:40:03.037" v="8829" actId="1036"/>
          <ac:spMkLst>
            <pc:docMk/>
            <pc:sldMk cId="899139586" sldId="314"/>
            <ac:spMk id="64" creationId="{6DA0F805-893A-4B78-91D5-6EFF731B57CD}"/>
          </ac:spMkLst>
        </pc:spChg>
        <pc:spChg chg="mod">
          <ac:chgData name="Christian Wegmann" userId="62c8636b-4bc7-46d0-ac0a-d0872a494299" providerId="ADAL" clId="{4A1807DF-2D8D-457D-A7FF-64F216082C81}" dt="2018-05-01T12:40:03.037" v="8829" actId="1036"/>
          <ac:spMkLst>
            <pc:docMk/>
            <pc:sldMk cId="899139586" sldId="314"/>
            <ac:spMk id="68" creationId="{566D14D7-EED2-4D34-B7D6-FB90EB6703ED}"/>
          </ac:spMkLst>
        </pc:spChg>
        <pc:spChg chg="mod">
          <ac:chgData name="Christian Wegmann" userId="62c8636b-4bc7-46d0-ac0a-d0872a494299" providerId="ADAL" clId="{4A1807DF-2D8D-457D-A7FF-64F216082C81}" dt="2018-05-01T12:38:34.229" v="8763" actId="1076"/>
          <ac:spMkLst>
            <pc:docMk/>
            <pc:sldMk cId="899139586" sldId="314"/>
            <ac:spMk id="99" creationId="{3D3EF724-72E4-4965-B2BE-A774E2DB66A4}"/>
          </ac:spMkLst>
        </pc:spChg>
        <pc:spChg chg="mod">
          <ac:chgData name="Christian Wegmann" userId="62c8636b-4bc7-46d0-ac0a-d0872a494299" providerId="ADAL" clId="{4A1807DF-2D8D-457D-A7FF-64F216082C81}" dt="2018-05-01T12:38:34.229" v="8763" actId="1076"/>
          <ac:spMkLst>
            <pc:docMk/>
            <pc:sldMk cId="899139586" sldId="314"/>
            <ac:spMk id="100" creationId="{ECDEFE05-E694-4517-A0CB-7CC365C2E015}"/>
          </ac:spMkLst>
        </pc:spChg>
        <pc:spChg chg="mod">
          <ac:chgData name="Christian Wegmann" userId="62c8636b-4bc7-46d0-ac0a-d0872a494299" providerId="ADAL" clId="{4A1807DF-2D8D-457D-A7FF-64F216082C81}" dt="2018-05-01T12:38:34.229" v="8763" actId="1076"/>
          <ac:spMkLst>
            <pc:docMk/>
            <pc:sldMk cId="899139586" sldId="314"/>
            <ac:spMk id="101" creationId="{64592578-C54C-495C-8D4E-82C1735A635C}"/>
          </ac:spMkLst>
        </pc:spChg>
        <pc:spChg chg="mod">
          <ac:chgData name="Christian Wegmann" userId="62c8636b-4bc7-46d0-ac0a-d0872a494299" providerId="ADAL" clId="{4A1807DF-2D8D-457D-A7FF-64F216082C81}" dt="2018-05-01T12:38:34.229" v="8763" actId="1076"/>
          <ac:spMkLst>
            <pc:docMk/>
            <pc:sldMk cId="899139586" sldId="314"/>
            <ac:spMk id="102" creationId="{4C257F6D-1D51-4BBB-955A-E337001753F1}"/>
          </ac:spMkLst>
        </pc:spChg>
        <pc:spChg chg="mod">
          <ac:chgData name="Christian Wegmann" userId="62c8636b-4bc7-46d0-ac0a-d0872a494299" providerId="ADAL" clId="{4A1807DF-2D8D-457D-A7FF-64F216082C81}" dt="2018-05-01T12:38:34.229" v="8763" actId="1076"/>
          <ac:spMkLst>
            <pc:docMk/>
            <pc:sldMk cId="899139586" sldId="314"/>
            <ac:spMk id="103" creationId="{4CDD9EE9-827D-4C40-A033-06E73A19B966}"/>
          </ac:spMkLst>
        </pc:spChg>
        <pc:spChg chg="mod">
          <ac:chgData name="Christian Wegmann" userId="62c8636b-4bc7-46d0-ac0a-d0872a494299" providerId="ADAL" clId="{4A1807DF-2D8D-457D-A7FF-64F216082C81}" dt="2018-05-01T12:40:03.037" v="8829" actId="1036"/>
          <ac:spMkLst>
            <pc:docMk/>
            <pc:sldMk cId="899139586" sldId="314"/>
            <ac:spMk id="104" creationId="{90412387-F678-447F-A94C-28B31AD22175}"/>
          </ac:spMkLst>
        </pc:spChg>
        <pc:spChg chg="mod">
          <ac:chgData name="Christian Wegmann" userId="62c8636b-4bc7-46d0-ac0a-d0872a494299" providerId="ADAL" clId="{4A1807DF-2D8D-457D-A7FF-64F216082C81}" dt="2018-05-01T12:40:03.037" v="8829" actId="1036"/>
          <ac:spMkLst>
            <pc:docMk/>
            <pc:sldMk cId="899139586" sldId="314"/>
            <ac:spMk id="106" creationId="{32E32421-1B3F-4AC9-BB5F-CDE345DDACF4}"/>
          </ac:spMkLst>
        </pc:spChg>
        <pc:spChg chg="mod">
          <ac:chgData name="Christian Wegmann" userId="62c8636b-4bc7-46d0-ac0a-d0872a494299" providerId="ADAL" clId="{4A1807DF-2D8D-457D-A7FF-64F216082C81}" dt="2018-05-01T12:40:03.037" v="8829" actId="1036"/>
          <ac:spMkLst>
            <pc:docMk/>
            <pc:sldMk cId="899139586" sldId="314"/>
            <ac:spMk id="107" creationId="{FA99F143-F141-4D3C-BC4E-42286C6DC63F}"/>
          </ac:spMkLst>
        </pc:spChg>
        <pc:spChg chg="mod">
          <ac:chgData name="Christian Wegmann" userId="62c8636b-4bc7-46d0-ac0a-d0872a494299" providerId="ADAL" clId="{4A1807DF-2D8D-457D-A7FF-64F216082C81}" dt="2018-05-01T12:40:03.037" v="8829" actId="1036"/>
          <ac:spMkLst>
            <pc:docMk/>
            <pc:sldMk cId="899139586" sldId="314"/>
            <ac:spMk id="108" creationId="{44945DF2-9D70-44C5-AA57-9EC48F93B7F5}"/>
          </ac:spMkLst>
        </pc:spChg>
        <pc:spChg chg="mod">
          <ac:chgData name="Christian Wegmann" userId="62c8636b-4bc7-46d0-ac0a-d0872a494299" providerId="ADAL" clId="{4A1807DF-2D8D-457D-A7FF-64F216082C81}" dt="2018-05-01T12:40:03.037" v="8829" actId="1036"/>
          <ac:spMkLst>
            <pc:docMk/>
            <pc:sldMk cId="899139586" sldId="314"/>
            <ac:spMk id="109" creationId="{A1D88DB4-D0CC-467F-82CD-3439AC6B103A}"/>
          </ac:spMkLst>
        </pc:spChg>
        <pc:spChg chg="mod">
          <ac:chgData name="Christian Wegmann" userId="62c8636b-4bc7-46d0-ac0a-d0872a494299" providerId="ADAL" clId="{4A1807DF-2D8D-457D-A7FF-64F216082C81}" dt="2018-05-01T12:38:34.229" v="8763" actId="1076"/>
          <ac:spMkLst>
            <pc:docMk/>
            <pc:sldMk cId="899139586" sldId="314"/>
            <ac:spMk id="111" creationId="{4738590E-9746-4CB9-830D-51690E90ECE5}"/>
          </ac:spMkLst>
        </pc:spChg>
        <pc:spChg chg="mod">
          <ac:chgData name="Christian Wegmann" userId="62c8636b-4bc7-46d0-ac0a-d0872a494299" providerId="ADAL" clId="{4A1807DF-2D8D-457D-A7FF-64F216082C81}" dt="2018-05-01T12:40:03.037" v="8829" actId="1036"/>
          <ac:spMkLst>
            <pc:docMk/>
            <pc:sldMk cId="899139586" sldId="314"/>
            <ac:spMk id="115" creationId="{8F2611B4-FE23-4135-BB51-F32946B1D3AD}"/>
          </ac:spMkLst>
        </pc:spChg>
        <pc:spChg chg="mod">
          <ac:chgData name="Christian Wegmann" userId="62c8636b-4bc7-46d0-ac0a-d0872a494299" providerId="ADAL" clId="{4A1807DF-2D8D-457D-A7FF-64F216082C81}" dt="2018-05-01T12:40:03.037" v="8829" actId="1036"/>
          <ac:spMkLst>
            <pc:docMk/>
            <pc:sldMk cId="899139586" sldId="314"/>
            <ac:spMk id="116" creationId="{05D6FF95-5BE5-43F0-B97D-18EF17BBCE42}"/>
          </ac:spMkLst>
        </pc:spChg>
        <pc:spChg chg="mod">
          <ac:chgData name="Christian Wegmann" userId="62c8636b-4bc7-46d0-ac0a-d0872a494299" providerId="ADAL" clId="{4A1807DF-2D8D-457D-A7FF-64F216082C81}" dt="2018-05-01T12:40:03.037" v="8829" actId="1036"/>
          <ac:spMkLst>
            <pc:docMk/>
            <pc:sldMk cId="899139586" sldId="314"/>
            <ac:spMk id="118" creationId="{4511D2F4-D2E6-4297-BF10-FB54094F4823}"/>
          </ac:spMkLst>
        </pc:spChg>
        <pc:spChg chg="mod">
          <ac:chgData name="Christian Wegmann" userId="62c8636b-4bc7-46d0-ac0a-d0872a494299" providerId="ADAL" clId="{4A1807DF-2D8D-457D-A7FF-64F216082C81}" dt="2018-05-01T12:40:03.037" v="8829" actId="1036"/>
          <ac:spMkLst>
            <pc:docMk/>
            <pc:sldMk cId="899139586" sldId="314"/>
            <ac:spMk id="119" creationId="{FCA5AB6C-4A91-45EB-AF47-93BA5CB46DFC}"/>
          </ac:spMkLst>
        </pc:spChg>
        <pc:spChg chg="mod">
          <ac:chgData name="Christian Wegmann" userId="62c8636b-4bc7-46d0-ac0a-d0872a494299" providerId="ADAL" clId="{4A1807DF-2D8D-457D-A7FF-64F216082C81}" dt="2018-05-01T12:40:03.037" v="8829" actId="1036"/>
          <ac:spMkLst>
            <pc:docMk/>
            <pc:sldMk cId="899139586" sldId="314"/>
            <ac:spMk id="121" creationId="{6A85FC46-0B04-4FCF-BD4F-763664B7E62B}"/>
          </ac:spMkLst>
        </pc:spChg>
        <pc:spChg chg="mod">
          <ac:chgData name="Christian Wegmann" userId="62c8636b-4bc7-46d0-ac0a-d0872a494299" providerId="ADAL" clId="{4A1807DF-2D8D-457D-A7FF-64F216082C81}" dt="2018-05-01T12:40:03.037" v="8829" actId="1036"/>
          <ac:spMkLst>
            <pc:docMk/>
            <pc:sldMk cId="899139586" sldId="314"/>
            <ac:spMk id="122" creationId="{F88C9E02-5A97-4495-9018-AE47C8847948}"/>
          </ac:spMkLst>
        </pc:spChg>
        <pc:spChg chg="mod">
          <ac:chgData name="Christian Wegmann" userId="62c8636b-4bc7-46d0-ac0a-d0872a494299" providerId="ADAL" clId="{4A1807DF-2D8D-457D-A7FF-64F216082C81}" dt="2018-05-01T12:40:03.037" v="8829" actId="1036"/>
          <ac:spMkLst>
            <pc:docMk/>
            <pc:sldMk cId="899139586" sldId="314"/>
            <ac:spMk id="123" creationId="{6734418B-C49C-4E96-8BDC-8FDEFF41B737}"/>
          </ac:spMkLst>
        </pc:spChg>
        <pc:spChg chg="mod">
          <ac:chgData name="Christian Wegmann" userId="62c8636b-4bc7-46d0-ac0a-d0872a494299" providerId="ADAL" clId="{4A1807DF-2D8D-457D-A7FF-64F216082C81}" dt="2018-05-01T12:40:03.037" v="8829" actId="1036"/>
          <ac:spMkLst>
            <pc:docMk/>
            <pc:sldMk cId="899139586" sldId="314"/>
            <ac:spMk id="124" creationId="{B7E7D06D-8642-473B-82D4-7035F76D4DA4}"/>
          </ac:spMkLst>
        </pc:spChg>
        <pc:spChg chg="mod">
          <ac:chgData name="Christian Wegmann" userId="62c8636b-4bc7-46d0-ac0a-d0872a494299" providerId="ADAL" clId="{4A1807DF-2D8D-457D-A7FF-64F216082C81}" dt="2018-05-01T12:40:03.037" v="8829" actId="1036"/>
          <ac:spMkLst>
            <pc:docMk/>
            <pc:sldMk cId="899139586" sldId="314"/>
            <ac:spMk id="125" creationId="{67216461-E4D5-4585-819F-81610F4FB116}"/>
          </ac:spMkLst>
        </pc:spChg>
        <pc:spChg chg="mod">
          <ac:chgData name="Christian Wegmann" userId="62c8636b-4bc7-46d0-ac0a-d0872a494299" providerId="ADAL" clId="{4A1807DF-2D8D-457D-A7FF-64F216082C81}" dt="2018-05-01T12:40:03.037" v="8829" actId="1036"/>
          <ac:spMkLst>
            <pc:docMk/>
            <pc:sldMk cId="899139586" sldId="314"/>
            <ac:spMk id="126" creationId="{A9E8725F-3982-41B4-9C49-848E3D4C33E6}"/>
          </ac:spMkLst>
        </pc:spChg>
        <pc:spChg chg="mod">
          <ac:chgData name="Christian Wegmann" userId="62c8636b-4bc7-46d0-ac0a-d0872a494299" providerId="ADAL" clId="{4A1807DF-2D8D-457D-A7FF-64F216082C81}" dt="2018-05-01T12:40:03.037" v="8829" actId="1036"/>
          <ac:spMkLst>
            <pc:docMk/>
            <pc:sldMk cId="899139586" sldId="314"/>
            <ac:spMk id="127" creationId="{119F0775-13AE-4841-AA4E-695E34D4E188}"/>
          </ac:spMkLst>
        </pc:spChg>
        <pc:spChg chg="mod">
          <ac:chgData name="Christian Wegmann" userId="62c8636b-4bc7-46d0-ac0a-d0872a494299" providerId="ADAL" clId="{4A1807DF-2D8D-457D-A7FF-64F216082C81}" dt="2018-05-01T12:40:03.037" v="8829" actId="1036"/>
          <ac:spMkLst>
            <pc:docMk/>
            <pc:sldMk cId="899139586" sldId="314"/>
            <ac:spMk id="128" creationId="{628CB883-1259-41DA-A430-47256E1340D5}"/>
          </ac:spMkLst>
        </pc:spChg>
        <pc:spChg chg="mod">
          <ac:chgData name="Christian Wegmann" userId="62c8636b-4bc7-46d0-ac0a-d0872a494299" providerId="ADAL" clId="{4A1807DF-2D8D-457D-A7FF-64F216082C81}" dt="2018-05-01T12:40:03.037" v="8829" actId="1036"/>
          <ac:spMkLst>
            <pc:docMk/>
            <pc:sldMk cId="899139586" sldId="314"/>
            <ac:spMk id="130" creationId="{DA87829C-634E-4F64-A95D-606186933E85}"/>
          </ac:spMkLst>
        </pc:spChg>
        <pc:spChg chg="mod">
          <ac:chgData name="Christian Wegmann" userId="62c8636b-4bc7-46d0-ac0a-d0872a494299" providerId="ADAL" clId="{4A1807DF-2D8D-457D-A7FF-64F216082C81}" dt="2018-05-01T12:40:03.037" v="8829" actId="1036"/>
          <ac:spMkLst>
            <pc:docMk/>
            <pc:sldMk cId="899139586" sldId="314"/>
            <ac:spMk id="133" creationId="{DB41549F-7918-40D1-A9D4-5996E502CC18}"/>
          </ac:spMkLst>
        </pc:spChg>
        <pc:spChg chg="mod">
          <ac:chgData name="Christian Wegmann" userId="62c8636b-4bc7-46d0-ac0a-d0872a494299" providerId="ADAL" clId="{4A1807DF-2D8D-457D-A7FF-64F216082C81}" dt="2018-05-01T12:40:03.037" v="8829" actId="1036"/>
          <ac:spMkLst>
            <pc:docMk/>
            <pc:sldMk cId="899139586" sldId="314"/>
            <ac:spMk id="134" creationId="{CD3D54E0-D7C5-4CBA-8542-5801075583B5}"/>
          </ac:spMkLst>
        </pc:spChg>
        <pc:spChg chg="mod">
          <ac:chgData name="Christian Wegmann" userId="62c8636b-4bc7-46d0-ac0a-d0872a494299" providerId="ADAL" clId="{4A1807DF-2D8D-457D-A7FF-64F216082C81}" dt="2018-05-01T12:40:03.037" v="8829" actId="1036"/>
          <ac:spMkLst>
            <pc:docMk/>
            <pc:sldMk cId="899139586" sldId="314"/>
            <ac:spMk id="139" creationId="{EDBFFE90-4411-4699-AB72-2FEB7FBE9116}"/>
          </ac:spMkLst>
        </pc:spChg>
        <pc:spChg chg="mod">
          <ac:chgData name="Christian Wegmann" userId="62c8636b-4bc7-46d0-ac0a-d0872a494299" providerId="ADAL" clId="{4A1807DF-2D8D-457D-A7FF-64F216082C81}" dt="2018-05-01T12:40:03.037" v="8829" actId="1036"/>
          <ac:spMkLst>
            <pc:docMk/>
            <pc:sldMk cId="899139586" sldId="314"/>
            <ac:spMk id="140" creationId="{E3A35D31-E02D-4AF0-9D60-9D8FA9065061}"/>
          </ac:spMkLst>
        </pc:spChg>
        <pc:spChg chg="mod">
          <ac:chgData name="Christian Wegmann" userId="62c8636b-4bc7-46d0-ac0a-d0872a494299" providerId="ADAL" clId="{4A1807DF-2D8D-457D-A7FF-64F216082C81}" dt="2018-05-01T12:40:03.037" v="8829" actId="1036"/>
          <ac:spMkLst>
            <pc:docMk/>
            <pc:sldMk cId="899139586" sldId="314"/>
            <ac:spMk id="145" creationId="{BC2ECF95-B28B-4192-8603-674E226B995D}"/>
          </ac:spMkLst>
        </pc:spChg>
        <pc:spChg chg="mod">
          <ac:chgData name="Christian Wegmann" userId="62c8636b-4bc7-46d0-ac0a-d0872a494299" providerId="ADAL" clId="{4A1807DF-2D8D-457D-A7FF-64F216082C81}" dt="2018-05-01T12:40:03.037" v="8829" actId="1036"/>
          <ac:spMkLst>
            <pc:docMk/>
            <pc:sldMk cId="899139586" sldId="314"/>
            <ac:spMk id="146" creationId="{EDDE4AB3-EA63-47E1-A46F-30495330C768}"/>
          </ac:spMkLst>
        </pc:spChg>
        <pc:spChg chg="add">
          <ac:chgData name="Christian Wegmann" userId="62c8636b-4bc7-46d0-ac0a-d0872a494299" providerId="ADAL" clId="{4A1807DF-2D8D-457D-A7FF-64F216082C81}" dt="2018-05-01T12:38:04.081" v="8757" actId="2696"/>
          <ac:spMkLst>
            <pc:docMk/>
            <pc:sldMk cId="899139586" sldId="314"/>
            <ac:spMk id="149" creationId="{B3DA220F-8C45-4206-AE6F-2A4A3477FCC4}"/>
          </ac:spMkLst>
        </pc:spChg>
        <pc:spChg chg="add">
          <ac:chgData name="Christian Wegmann" userId="62c8636b-4bc7-46d0-ac0a-d0872a494299" providerId="ADAL" clId="{4A1807DF-2D8D-457D-A7FF-64F216082C81}" dt="2018-05-01T12:38:04.081" v="8757" actId="2696"/>
          <ac:spMkLst>
            <pc:docMk/>
            <pc:sldMk cId="899139586" sldId="314"/>
            <ac:spMk id="150" creationId="{1E3188AE-A4B7-4891-8E40-D274A0493061}"/>
          </ac:spMkLst>
        </pc:spChg>
        <pc:spChg chg="add mod">
          <ac:chgData name="Christian Wegmann" userId="62c8636b-4bc7-46d0-ac0a-d0872a494299" providerId="ADAL" clId="{4A1807DF-2D8D-457D-A7FF-64F216082C81}" dt="2018-05-01T12:40:24.272" v="8840" actId="1076"/>
          <ac:spMkLst>
            <pc:docMk/>
            <pc:sldMk cId="899139586" sldId="314"/>
            <ac:spMk id="151" creationId="{375FAEAE-AADF-4BF8-97CE-15A0A2A0A0EF}"/>
          </ac:spMkLst>
        </pc:spChg>
        <pc:spChg chg="mod">
          <ac:chgData name="Christian Wegmann" userId="62c8636b-4bc7-46d0-ac0a-d0872a494299" providerId="ADAL" clId="{4A1807DF-2D8D-457D-A7FF-64F216082C81}" dt="2018-05-01T12:40:03.037" v="8829" actId="1036"/>
          <ac:spMkLst>
            <pc:docMk/>
            <pc:sldMk cId="899139586" sldId="314"/>
            <ac:spMk id="156" creationId="{DEBAF47E-0666-4649-ADB5-909BF1FF505C}"/>
          </ac:spMkLst>
        </pc:spChg>
        <pc:spChg chg="mod">
          <ac:chgData name="Christian Wegmann" userId="62c8636b-4bc7-46d0-ac0a-d0872a494299" providerId="ADAL" clId="{4A1807DF-2D8D-457D-A7FF-64F216082C81}" dt="2018-05-01T12:38:34.229" v="8763" actId="1076"/>
          <ac:spMkLst>
            <pc:docMk/>
            <pc:sldMk cId="899139586" sldId="314"/>
            <ac:spMk id="158" creationId="{E275ECC1-F3E3-484C-AA8D-868855220BDE}"/>
          </ac:spMkLst>
        </pc:spChg>
        <pc:spChg chg="mod">
          <ac:chgData name="Christian Wegmann" userId="62c8636b-4bc7-46d0-ac0a-d0872a494299" providerId="ADAL" clId="{4A1807DF-2D8D-457D-A7FF-64F216082C81}" dt="2018-05-01T12:38:34.229" v="8763" actId="1076"/>
          <ac:spMkLst>
            <pc:docMk/>
            <pc:sldMk cId="899139586" sldId="314"/>
            <ac:spMk id="159" creationId="{78156E73-0972-4BD6-B7F5-A75F39889F64}"/>
          </ac:spMkLst>
        </pc:spChg>
        <pc:spChg chg="mod">
          <ac:chgData name="Christian Wegmann" userId="62c8636b-4bc7-46d0-ac0a-d0872a494299" providerId="ADAL" clId="{4A1807DF-2D8D-457D-A7FF-64F216082C81}" dt="2018-05-01T12:38:34.229" v="8763" actId="1076"/>
          <ac:spMkLst>
            <pc:docMk/>
            <pc:sldMk cId="899139586" sldId="314"/>
            <ac:spMk id="162" creationId="{CA664BF8-9E8F-4252-9709-55C35BA271BD}"/>
          </ac:spMkLst>
        </pc:spChg>
        <pc:spChg chg="mod">
          <ac:chgData name="Christian Wegmann" userId="62c8636b-4bc7-46d0-ac0a-d0872a494299" providerId="ADAL" clId="{4A1807DF-2D8D-457D-A7FF-64F216082C81}" dt="2018-05-01T12:38:34.229" v="8763" actId="1076"/>
          <ac:spMkLst>
            <pc:docMk/>
            <pc:sldMk cId="899139586" sldId="314"/>
            <ac:spMk id="163" creationId="{CE282226-4241-4D2C-8936-EFB5260FD110}"/>
          </ac:spMkLst>
        </pc:spChg>
        <pc:spChg chg="mod">
          <ac:chgData name="Christian Wegmann" userId="62c8636b-4bc7-46d0-ac0a-d0872a494299" providerId="ADAL" clId="{4A1807DF-2D8D-457D-A7FF-64F216082C81}" dt="2018-05-01T12:40:03.037" v="8829" actId="1036"/>
          <ac:spMkLst>
            <pc:docMk/>
            <pc:sldMk cId="899139586" sldId="314"/>
            <ac:spMk id="164" creationId="{5C25F81D-92D8-4965-858E-9AA6DDBE1F8A}"/>
          </ac:spMkLst>
        </pc:spChg>
        <pc:spChg chg="mod">
          <ac:chgData name="Christian Wegmann" userId="62c8636b-4bc7-46d0-ac0a-d0872a494299" providerId="ADAL" clId="{4A1807DF-2D8D-457D-A7FF-64F216082C81}" dt="2018-05-01T12:40:03.037" v="8829" actId="1036"/>
          <ac:spMkLst>
            <pc:docMk/>
            <pc:sldMk cId="899139586" sldId="314"/>
            <ac:spMk id="165" creationId="{F0840247-7F94-4875-82F1-B8BADC9B9E21}"/>
          </ac:spMkLst>
        </pc:spChg>
        <pc:spChg chg="mod">
          <ac:chgData name="Christian Wegmann" userId="62c8636b-4bc7-46d0-ac0a-d0872a494299" providerId="ADAL" clId="{4A1807DF-2D8D-457D-A7FF-64F216082C81}" dt="2018-05-01T12:40:03.037" v="8829" actId="1036"/>
          <ac:spMkLst>
            <pc:docMk/>
            <pc:sldMk cId="899139586" sldId="314"/>
            <ac:spMk id="177" creationId="{DAF6FDDC-8D73-45B2-8606-E2355ED49000}"/>
          </ac:spMkLst>
        </pc:spChg>
        <pc:spChg chg="mod">
          <ac:chgData name="Christian Wegmann" userId="62c8636b-4bc7-46d0-ac0a-d0872a494299" providerId="ADAL" clId="{4A1807DF-2D8D-457D-A7FF-64F216082C81}" dt="2018-05-01T12:40:03.037" v="8829" actId="1036"/>
          <ac:spMkLst>
            <pc:docMk/>
            <pc:sldMk cId="899139586" sldId="314"/>
            <ac:spMk id="203" creationId="{0D62599D-9FFA-4F82-AE21-353E6246548D}"/>
          </ac:spMkLst>
        </pc:spChg>
        <pc:spChg chg="mod">
          <ac:chgData name="Christian Wegmann" userId="62c8636b-4bc7-46d0-ac0a-d0872a494299" providerId="ADAL" clId="{4A1807DF-2D8D-457D-A7FF-64F216082C81}" dt="2018-05-01T12:40:03.037" v="8829" actId="1036"/>
          <ac:spMkLst>
            <pc:docMk/>
            <pc:sldMk cId="899139586" sldId="314"/>
            <ac:spMk id="204" creationId="{600C0A1C-CB02-4878-B714-92EDCA331CD8}"/>
          </ac:spMkLst>
        </pc:spChg>
        <pc:spChg chg="mod">
          <ac:chgData name="Christian Wegmann" userId="62c8636b-4bc7-46d0-ac0a-d0872a494299" providerId="ADAL" clId="{4A1807DF-2D8D-457D-A7FF-64F216082C81}" dt="2018-05-01T12:40:03.037" v="8829" actId="1036"/>
          <ac:spMkLst>
            <pc:docMk/>
            <pc:sldMk cId="899139586" sldId="314"/>
            <ac:spMk id="206" creationId="{E5B19CA1-1C9E-4CF7-A182-FDD78F64ECC1}"/>
          </ac:spMkLst>
        </pc:spChg>
        <pc:spChg chg="mod">
          <ac:chgData name="Christian Wegmann" userId="62c8636b-4bc7-46d0-ac0a-d0872a494299" providerId="ADAL" clId="{4A1807DF-2D8D-457D-A7FF-64F216082C81}" dt="2018-05-01T12:40:03.037" v="8829" actId="1036"/>
          <ac:spMkLst>
            <pc:docMk/>
            <pc:sldMk cId="899139586" sldId="314"/>
            <ac:spMk id="207" creationId="{AB8B5B8B-95B6-492C-A86B-8D0743A23C95}"/>
          </ac:spMkLst>
        </pc:spChg>
        <pc:spChg chg="mod">
          <ac:chgData name="Christian Wegmann" userId="62c8636b-4bc7-46d0-ac0a-d0872a494299" providerId="ADAL" clId="{4A1807DF-2D8D-457D-A7FF-64F216082C81}" dt="2018-05-01T12:40:03.037" v="8829" actId="1036"/>
          <ac:spMkLst>
            <pc:docMk/>
            <pc:sldMk cId="899139586" sldId="314"/>
            <ac:spMk id="229" creationId="{1AC6E8DF-729E-448E-A706-4EBE2ECC89BA}"/>
          </ac:spMkLst>
        </pc:spChg>
        <pc:spChg chg="mod">
          <ac:chgData name="Christian Wegmann" userId="62c8636b-4bc7-46d0-ac0a-d0872a494299" providerId="ADAL" clId="{4A1807DF-2D8D-457D-A7FF-64F216082C81}" dt="2018-05-01T12:40:03.037" v="8829" actId="1036"/>
          <ac:spMkLst>
            <pc:docMk/>
            <pc:sldMk cId="899139586" sldId="314"/>
            <ac:spMk id="236" creationId="{80163470-10A9-405E-9397-E50FDFD0F8B8}"/>
          </ac:spMkLst>
        </pc:spChg>
        <pc:grpChg chg="mod">
          <ac:chgData name="Christian Wegmann" userId="62c8636b-4bc7-46d0-ac0a-d0872a494299" providerId="ADAL" clId="{4A1807DF-2D8D-457D-A7FF-64F216082C81}" dt="2018-05-01T12:38:34.229" v="8763" actId="1076"/>
          <ac:grpSpMkLst>
            <pc:docMk/>
            <pc:sldMk cId="899139586" sldId="314"/>
            <ac:grpSpMk id="96" creationId="{8337DF78-493D-4A0E-97B5-73538BE01FE2}"/>
          </ac:grpSpMkLst>
        </pc:grpChg>
        <pc:picChg chg="mod">
          <ac:chgData name="Christian Wegmann" userId="62c8636b-4bc7-46d0-ac0a-d0872a494299" providerId="ADAL" clId="{4A1807DF-2D8D-457D-A7FF-64F216082C81}" dt="2018-05-01T12:38:34.229" v="8763" actId="1076"/>
          <ac:picMkLst>
            <pc:docMk/>
            <pc:sldMk cId="899139586" sldId="314"/>
            <ac:picMk id="82" creationId="{9EF3F039-6FC7-48AE-87F0-1CEC862240BF}"/>
          </ac:picMkLst>
        </pc:picChg>
        <pc:picChg chg="mod">
          <ac:chgData name="Christian Wegmann" userId="62c8636b-4bc7-46d0-ac0a-d0872a494299" providerId="ADAL" clId="{4A1807DF-2D8D-457D-A7FF-64F216082C81}" dt="2018-05-01T12:38:34.229" v="8763" actId="1076"/>
          <ac:picMkLst>
            <pc:docMk/>
            <pc:sldMk cId="899139586" sldId="314"/>
            <ac:picMk id="83" creationId="{5C5EBC00-DA80-470F-9DF1-E7112B66AAC2}"/>
          </ac:picMkLst>
        </pc:picChg>
        <pc:picChg chg="mod">
          <ac:chgData name="Christian Wegmann" userId="62c8636b-4bc7-46d0-ac0a-d0872a494299" providerId="ADAL" clId="{4A1807DF-2D8D-457D-A7FF-64F216082C81}" dt="2018-05-01T12:40:03.037" v="8829" actId="1036"/>
          <ac:picMkLst>
            <pc:docMk/>
            <pc:sldMk cId="899139586" sldId="314"/>
            <ac:picMk id="105" creationId="{B4ABDF83-AB9E-4D01-AEA8-1F46ACCBC688}"/>
          </ac:picMkLst>
        </pc:picChg>
        <pc:picChg chg="mod">
          <ac:chgData name="Christian Wegmann" userId="62c8636b-4bc7-46d0-ac0a-d0872a494299" providerId="ADAL" clId="{4A1807DF-2D8D-457D-A7FF-64F216082C81}" dt="2018-05-01T12:40:03.037" v="8829" actId="1036"/>
          <ac:picMkLst>
            <pc:docMk/>
            <pc:sldMk cId="899139586" sldId="314"/>
            <ac:picMk id="117" creationId="{9743481A-D46A-48DC-AB8E-2C7F5BCABE8E}"/>
          </ac:picMkLst>
        </pc:picChg>
        <pc:picChg chg="mod">
          <ac:chgData name="Christian Wegmann" userId="62c8636b-4bc7-46d0-ac0a-d0872a494299" providerId="ADAL" clId="{4A1807DF-2D8D-457D-A7FF-64F216082C81}" dt="2018-05-01T12:40:03.037" v="8829" actId="1036"/>
          <ac:picMkLst>
            <pc:docMk/>
            <pc:sldMk cId="899139586" sldId="314"/>
            <ac:picMk id="120" creationId="{32AF39D2-9FE8-41C3-9711-77B0BBFB5C03}"/>
          </ac:picMkLst>
        </pc:picChg>
        <pc:picChg chg="mod">
          <ac:chgData name="Christian Wegmann" userId="62c8636b-4bc7-46d0-ac0a-d0872a494299" providerId="ADAL" clId="{4A1807DF-2D8D-457D-A7FF-64F216082C81}" dt="2018-05-01T12:40:03.037" v="8829" actId="1036"/>
          <ac:picMkLst>
            <pc:docMk/>
            <pc:sldMk cId="899139586" sldId="314"/>
            <ac:picMk id="131" creationId="{562F3747-05B1-48B4-843E-C454EB33D0FD}"/>
          </ac:picMkLst>
        </pc:picChg>
        <pc:picChg chg="mod">
          <ac:chgData name="Christian Wegmann" userId="62c8636b-4bc7-46d0-ac0a-d0872a494299" providerId="ADAL" clId="{4A1807DF-2D8D-457D-A7FF-64F216082C81}" dt="2018-05-01T12:40:03.037" v="8829" actId="1036"/>
          <ac:picMkLst>
            <pc:docMk/>
            <pc:sldMk cId="899139586" sldId="314"/>
            <ac:picMk id="132" creationId="{FEF85091-48D9-48EA-8140-06449B168052}"/>
          </ac:picMkLst>
        </pc:picChg>
        <pc:picChg chg="mod">
          <ac:chgData name="Christian Wegmann" userId="62c8636b-4bc7-46d0-ac0a-d0872a494299" providerId="ADAL" clId="{4A1807DF-2D8D-457D-A7FF-64F216082C81}" dt="2018-05-01T12:40:03.037" v="8829" actId="1036"/>
          <ac:picMkLst>
            <pc:docMk/>
            <pc:sldMk cId="899139586" sldId="314"/>
            <ac:picMk id="136" creationId="{D74397BE-A128-442F-8E53-38A8BCC7093F}"/>
          </ac:picMkLst>
        </pc:picChg>
        <pc:picChg chg="mod">
          <ac:chgData name="Christian Wegmann" userId="62c8636b-4bc7-46d0-ac0a-d0872a494299" providerId="ADAL" clId="{4A1807DF-2D8D-457D-A7FF-64F216082C81}" dt="2018-05-01T12:40:03.037" v="8829" actId="1036"/>
          <ac:picMkLst>
            <pc:docMk/>
            <pc:sldMk cId="899139586" sldId="314"/>
            <ac:picMk id="138" creationId="{0E94F946-9120-410D-8F67-40A18DA69547}"/>
          </ac:picMkLst>
        </pc:picChg>
        <pc:picChg chg="mod">
          <ac:chgData name="Christian Wegmann" userId="62c8636b-4bc7-46d0-ac0a-d0872a494299" providerId="ADAL" clId="{4A1807DF-2D8D-457D-A7FF-64F216082C81}" dt="2018-05-01T12:40:03.037" v="8829" actId="1036"/>
          <ac:picMkLst>
            <pc:docMk/>
            <pc:sldMk cId="899139586" sldId="314"/>
            <ac:picMk id="141" creationId="{E3158462-BDB4-4C53-9DA9-7009115BC66A}"/>
          </ac:picMkLst>
        </pc:picChg>
        <pc:picChg chg="mod">
          <ac:chgData name="Christian Wegmann" userId="62c8636b-4bc7-46d0-ac0a-d0872a494299" providerId="ADAL" clId="{4A1807DF-2D8D-457D-A7FF-64F216082C81}" dt="2018-05-01T12:40:03.037" v="8829" actId="1036"/>
          <ac:picMkLst>
            <pc:docMk/>
            <pc:sldMk cId="899139586" sldId="314"/>
            <ac:picMk id="142" creationId="{CF25EEB0-ABD3-45D5-B614-6DFDFFBF20FE}"/>
          </ac:picMkLst>
        </pc:picChg>
        <pc:picChg chg="mod">
          <ac:chgData name="Christian Wegmann" userId="62c8636b-4bc7-46d0-ac0a-d0872a494299" providerId="ADAL" clId="{4A1807DF-2D8D-457D-A7FF-64F216082C81}" dt="2018-05-01T12:40:03.037" v="8829" actId="1036"/>
          <ac:picMkLst>
            <pc:docMk/>
            <pc:sldMk cId="899139586" sldId="314"/>
            <ac:picMk id="144" creationId="{5D2D027F-BFF6-4011-91F7-F314667C3C06}"/>
          </ac:picMkLst>
        </pc:picChg>
        <pc:picChg chg="mod">
          <ac:chgData name="Christian Wegmann" userId="62c8636b-4bc7-46d0-ac0a-d0872a494299" providerId="ADAL" clId="{4A1807DF-2D8D-457D-A7FF-64F216082C81}" dt="2018-05-01T12:40:03.037" v="8829" actId="1036"/>
          <ac:picMkLst>
            <pc:docMk/>
            <pc:sldMk cId="899139586" sldId="314"/>
            <ac:picMk id="148" creationId="{640D2DA7-D18F-4F65-B9F7-AB3F0FF36E14}"/>
          </ac:picMkLst>
        </pc:picChg>
        <pc:picChg chg="mod">
          <ac:chgData name="Christian Wegmann" userId="62c8636b-4bc7-46d0-ac0a-d0872a494299" providerId="ADAL" clId="{4A1807DF-2D8D-457D-A7FF-64F216082C81}" dt="2018-05-01T12:38:34.229" v="8763" actId="1076"/>
          <ac:picMkLst>
            <pc:docMk/>
            <pc:sldMk cId="899139586" sldId="314"/>
            <ac:picMk id="161" creationId="{B9A638B6-C7BA-4624-94C8-B67FE1316A32}"/>
          </ac:picMkLst>
        </pc:picChg>
        <pc:picChg chg="mod">
          <ac:chgData name="Christian Wegmann" userId="62c8636b-4bc7-46d0-ac0a-d0872a494299" providerId="ADAL" clId="{4A1807DF-2D8D-457D-A7FF-64F216082C81}" dt="2018-05-01T12:38:34.229" v="8763" actId="1076"/>
          <ac:picMkLst>
            <pc:docMk/>
            <pc:sldMk cId="899139586" sldId="314"/>
            <ac:picMk id="166" creationId="{39D08BB4-2E9C-4D6E-809C-D61A911A6031}"/>
          </ac:picMkLst>
        </pc:picChg>
        <pc:picChg chg="mod">
          <ac:chgData name="Christian Wegmann" userId="62c8636b-4bc7-46d0-ac0a-d0872a494299" providerId="ADAL" clId="{4A1807DF-2D8D-457D-A7FF-64F216082C81}" dt="2018-05-01T12:40:03.037" v="8829" actId="1036"/>
          <ac:picMkLst>
            <pc:docMk/>
            <pc:sldMk cId="899139586" sldId="314"/>
            <ac:picMk id="171" creationId="{F2902E18-DA3B-4AEC-8587-6D766615854D}"/>
          </ac:picMkLst>
        </pc:picChg>
        <pc:picChg chg="mod">
          <ac:chgData name="Christian Wegmann" userId="62c8636b-4bc7-46d0-ac0a-d0872a494299" providerId="ADAL" clId="{4A1807DF-2D8D-457D-A7FF-64F216082C81}" dt="2018-05-01T12:40:03.037" v="8829" actId="1036"/>
          <ac:picMkLst>
            <pc:docMk/>
            <pc:sldMk cId="899139586" sldId="314"/>
            <ac:picMk id="202" creationId="{E49D4C71-2F22-426A-9452-A4753157B8A5}"/>
          </ac:picMkLst>
        </pc:picChg>
        <pc:picChg chg="mod">
          <ac:chgData name="Christian Wegmann" userId="62c8636b-4bc7-46d0-ac0a-d0872a494299" providerId="ADAL" clId="{4A1807DF-2D8D-457D-A7FF-64F216082C81}" dt="2018-05-01T12:40:03.037" v="8829" actId="1036"/>
          <ac:picMkLst>
            <pc:docMk/>
            <pc:sldMk cId="899139586" sldId="314"/>
            <ac:picMk id="205" creationId="{2BD9844A-3F76-4E53-BF30-68AA8AC5724A}"/>
          </ac:picMkLst>
        </pc:picChg>
        <pc:picChg chg="mod">
          <ac:chgData name="Christian Wegmann" userId="62c8636b-4bc7-46d0-ac0a-d0872a494299" providerId="ADAL" clId="{4A1807DF-2D8D-457D-A7FF-64F216082C81}" dt="2018-05-01T12:40:03.037" v="8829" actId="1036"/>
          <ac:picMkLst>
            <pc:docMk/>
            <pc:sldMk cId="899139586" sldId="314"/>
            <ac:picMk id="208" creationId="{1453AED7-60E4-4F40-80E2-3CD0CF07A444}"/>
          </ac:picMkLst>
        </pc:picChg>
        <pc:picChg chg="mod">
          <ac:chgData name="Christian Wegmann" userId="62c8636b-4bc7-46d0-ac0a-d0872a494299" providerId="ADAL" clId="{4A1807DF-2D8D-457D-A7FF-64F216082C81}" dt="2018-05-01T12:40:03.037" v="8829" actId="1036"/>
          <ac:picMkLst>
            <pc:docMk/>
            <pc:sldMk cId="899139586" sldId="314"/>
            <ac:picMk id="209" creationId="{8ACBDBAA-887E-4F65-8AA7-345BEC6872F8}"/>
          </ac:picMkLst>
        </pc:picChg>
        <pc:picChg chg="mod">
          <ac:chgData name="Christian Wegmann" userId="62c8636b-4bc7-46d0-ac0a-d0872a494299" providerId="ADAL" clId="{4A1807DF-2D8D-457D-A7FF-64F216082C81}" dt="2018-05-01T12:40:03.037" v="8829" actId="1036"/>
          <ac:picMkLst>
            <pc:docMk/>
            <pc:sldMk cId="899139586" sldId="314"/>
            <ac:picMk id="230" creationId="{6A1C9FC1-41C0-4EC4-B9EE-FE64A0D38459}"/>
          </ac:picMkLst>
        </pc:picChg>
        <pc:picChg chg="mod">
          <ac:chgData name="Christian Wegmann" userId="62c8636b-4bc7-46d0-ac0a-d0872a494299" providerId="ADAL" clId="{4A1807DF-2D8D-457D-A7FF-64F216082C81}" dt="2018-05-01T12:40:03.037" v="8829" actId="1036"/>
          <ac:picMkLst>
            <pc:docMk/>
            <pc:sldMk cId="899139586" sldId="314"/>
            <ac:picMk id="237" creationId="{998CF1BA-D8D8-44DF-A0E8-91D761CDF5E1}"/>
          </ac:picMkLst>
        </pc:picChg>
        <pc:picChg chg="mod">
          <ac:chgData name="Christian Wegmann" userId="62c8636b-4bc7-46d0-ac0a-d0872a494299" providerId="ADAL" clId="{4A1807DF-2D8D-457D-A7FF-64F216082C81}" dt="2018-05-01T12:40:03.037" v="8829" actId="1036"/>
          <ac:picMkLst>
            <pc:docMk/>
            <pc:sldMk cId="899139586" sldId="314"/>
            <ac:picMk id="1026" creationId="{22CA1A43-DDEB-4CA4-8521-00A5E076C984}"/>
          </ac:picMkLst>
        </pc:picChg>
        <pc:picChg chg="mod">
          <ac:chgData name="Christian Wegmann" userId="62c8636b-4bc7-46d0-ac0a-d0872a494299" providerId="ADAL" clId="{4A1807DF-2D8D-457D-A7FF-64F216082C81}" dt="2018-05-01T12:40:03.037" v="8829" actId="1036"/>
          <ac:picMkLst>
            <pc:docMk/>
            <pc:sldMk cId="899139586" sldId="314"/>
            <ac:picMk id="1028" creationId="{8F291FCA-DC9D-4F74-AA5E-1F2AE126FF36}"/>
          </ac:picMkLst>
        </pc:picChg>
        <pc:picChg chg="mod">
          <ac:chgData name="Christian Wegmann" userId="62c8636b-4bc7-46d0-ac0a-d0872a494299" providerId="ADAL" clId="{4A1807DF-2D8D-457D-A7FF-64F216082C81}" dt="2018-05-01T12:38:34.229" v="8763" actId="1076"/>
          <ac:picMkLst>
            <pc:docMk/>
            <pc:sldMk cId="899139586" sldId="314"/>
            <ac:picMk id="1032" creationId="{76313CC4-4381-47F0-8C08-28197C632668}"/>
          </ac:picMkLst>
        </pc:picChg>
        <pc:picChg chg="mod">
          <ac:chgData name="Christian Wegmann" userId="62c8636b-4bc7-46d0-ac0a-d0872a494299" providerId="ADAL" clId="{4A1807DF-2D8D-457D-A7FF-64F216082C81}" dt="2018-05-01T12:40:03.037" v="8829" actId="1036"/>
          <ac:picMkLst>
            <pc:docMk/>
            <pc:sldMk cId="899139586" sldId="314"/>
            <ac:picMk id="1036" creationId="{76096A20-8833-4757-A71E-845C99D30CE7}"/>
          </ac:picMkLst>
        </pc:picChg>
        <pc:cxnChg chg="mod">
          <ac:chgData name="Christian Wegmann" userId="62c8636b-4bc7-46d0-ac0a-d0872a494299" providerId="ADAL" clId="{4A1807DF-2D8D-457D-A7FF-64F216082C81}" dt="2018-05-01T12:40:03.037" v="8829" actId="1036"/>
          <ac:cxnSpMkLst>
            <pc:docMk/>
            <pc:sldMk cId="899139586" sldId="314"/>
            <ac:cxnSpMk id="47" creationId="{C233168F-8ABB-4E1D-B637-7CC3D89515F2}"/>
          </ac:cxnSpMkLst>
        </pc:cxnChg>
        <pc:cxnChg chg="mod">
          <ac:chgData name="Christian Wegmann" userId="62c8636b-4bc7-46d0-ac0a-d0872a494299" providerId="ADAL" clId="{4A1807DF-2D8D-457D-A7FF-64F216082C81}" dt="2018-05-01T12:38:34.229" v="8763" actId="1076"/>
          <ac:cxnSpMkLst>
            <pc:docMk/>
            <pc:sldMk cId="899139586" sldId="314"/>
            <ac:cxnSpMk id="53" creationId="{35DDA18D-E3F0-480A-8C15-E56C163814F0}"/>
          </ac:cxnSpMkLst>
        </pc:cxnChg>
        <pc:cxnChg chg="mod">
          <ac:chgData name="Christian Wegmann" userId="62c8636b-4bc7-46d0-ac0a-d0872a494299" providerId="ADAL" clId="{4A1807DF-2D8D-457D-A7FF-64F216082C81}" dt="2018-05-01T12:38:34.229" v="8763" actId="1076"/>
          <ac:cxnSpMkLst>
            <pc:docMk/>
            <pc:sldMk cId="899139586" sldId="314"/>
            <ac:cxnSpMk id="56" creationId="{BF2089A4-A57B-4A92-8B90-59DD3B330122}"/>
          </ac:cxnSpMkLst>
        </pc:cxnChg>
        <pc:cxnChg chg="mod">
          <ac:chgData name="Christian Wegmann" userId="62c8636b-4bc7-46d0-ac0a-d0872a494299" providerId="ADAL" clId="{4A1807DF-2D8D-457D-A7FF-64F216082C81}" dt="2018-05-01T12:40:03.037" v="8829" actId="1036"/>
          <ac:cxnSpMkLst>
            <pc:docMk/>
            <pc:sldMk cId="899139586" sldId="314"/>
            <ac:cxnSpMk id="110" creationId="{730613CD-A250-4F10-8475-197B73ECB9DD}"/>
          </ac:cxnSpMkLst>
        </pc:cxnChg>
        <pc:cxnChg chg="mod">
          <ac:chgData name="Christian Wegmann" userId="62c8636b-4bc7-46d0-ac0a-d0872a494299" providerId="ADAL" clId="{4A1807DF-2D8D-457D-A7FF-64F216082C81}" dt="2018-05-01T12:40:03.037" v="8829" actId="1036"/>
          <ac:cxnSpMkLst>
            <pc:docMk/>
            <pc:sldMk cId="899139586" sldId="314"/>
            <ac:cxnSpMk id="112" creationId="{3E53F6AC-26C6-4580-BE90-D97842E758FF}"/>
          </ac:cxnSpMkLst>
        </pc:cxnChg>
        <pc:cxnChg chg="mod">
          <ac:chgData name="Christian Wegmann" userId="62c8636b-4bc7-46d0-ac0a-d0872a494299" providerId="ADAL" clId="{4A1807DF-2D8D-457D-A7FF-64F216082C81}" dt="2018-05-01T12:40:03.037" v="8829" actId="1036"/>
          <ac:cxnSpMkLst>
            <pc:docMk/>
            <pc:sldMk cId="899139586" sldId="314"/>
            <ac:cxnSpMk id="113" creationId="{FC305BC4-BD27-4928-81CC-E09C9C4166EF}"/>
          </ac:cxnSpMkLst>
        </pc:cxnChg>
        <pc:cxnChg chg="mod">
          <ac:chgData name="Christian Wegmann" userId="62c8636b-4bc7-46d0-ac0a-d0872a494299" providerId="ADAL" clId="{4A1807DF-2D8D-457D-A7FF-64F216082C81}" dt="2018-05-01T12:40:03.037" v="8829" actId="1036"/>
          <ac:cxnSpMkLst>
            <pc:docMk/>
            <pc:sldMk cId="899139586" sldId="314"/>
            <ac:cxnSpMk id="114" creationId="{71EC8197-9742-4DA3-A063-4793325047F7}"/>
          </ac:cxnSpMkLst>
        </pc:cxnChg>
        <pc:cxnChg chg="mod">
          <ac:chgData name="Christian Wegmann" userId="62c8636b-4bc7-46d0-ac0a-d0872a494299" providerId="ADAL" clId="{4A1807DF-2D8D-457D-A7FF-64F216082C81}" dt="2018-05-01T12:40:03.037" v="8829" actId="1036"/>
          <ac:cxnSpMkLst>
            <pc:docMk/>
            <pc:sldMk cId="899139586" sldId="314"/>
            <ac:cxnSpMk id="129" creationId="{62984E7D-6BEF-479E-B900-553D6ECE650A}"/>
          </ac:cxnSpMkLst>
        </pc:cxnChg>
        <pc:cxnChg chg="mod">
          <ac:chgData name="Christian Wegmann" userId="62c8636b-4bc7-46d0-ac0a-d0872a494299" providerId="ADAL" clId="{4A1807DF-2D8D-457D-A7FF-64F216082C81}" dt="2018-05-01T12:40:03.037" v="8829" actId="1036"/>
          <ac:cxnSpMkLst>
            <pc:docMk/>
            <pc:sldMk cId="899139586" sldId="314"/>
            <ac:cxnSpMk id="135" creationId="{99D3FB0A-10D6-45D3-B5DE-B750F04F3E54}"/>
          </ac:cxnSpMkLst>
        </pc:cxnChg>
        <pc:cxnChg chg="mod">
          <ac:chgData name="Christian Wegmann" userId="62c8636b-4bc7-46d0-ac0a-d0872a494299" providerId="ADAL" clId="{4A1807DF-2D8D-457D-A7FF-64F216082C81}" dt="2018-05-01T12:40:03.037" v="8829" actId="1036"/>
          <ac:cxnSpMkLst>
            <pc:docMk/>
            <pc:sldMk cId="899139586" sldId="314"/>
            <ac:cxnSpMk id="137" creationId="{5689EB1D-A4E6-4B2A-B710-DFC4D3513FF4}"/>
          </ac:cxnSpMkLst>
        </pc:cxnChg>
        <pc:cxnChg chg="mod">
          <ac:chgData name="Christian Wegmann" userId="62c8636b-4bc7-46d0-ac0a-d0872a494299" providerId="ADAL" clId="{4A1807DF-2D8D-457D-A7FF-64F216082C81}" dt="2018-05-01T12:40:03.037" v="8829" actId="1036"/>
          <ac:cxnSpMkLst>
            <pc:docMk/>
            <pc:sldMk cId="899139586" sldId="314"/>
            <ac:cxnSpMk id="143" creationId="{88642E72-F01F-4014-BAE3-74EEE23E6076}"/>
          </ac:cxnSpMkLst>
        </pc:cxnChg>
        <pc:cxnChg chg="mod">
          <ac:chgData name="Christian Wegmann" userId="62c8636b-4bc7-46d0-ac0a-d0872a494299" providerId="ADAL" clId="{4A1807DF-2D8D-457D-A7FF-64F216082C81}" dt="2018-05-01T12:40:03.037" v="8829" actId="1036"/>
          <ac:cxnSpMkLst>
            <pc:docMk/>
            <pc:sldMk cId="899139586" sldId="314"/>
            <ac:cxnSpMk id="147" creationId="{15C3532B-4DF2-4D82-90D3-8EA1238956E4}"/>
          </ac:cxnSpMkLst>
        </pc:cxnChg>
        <pc:cxnChg chg="mod">
          <ac:chgData name="Christian Wegmann" userId="62c8636b-4bc7-46d0-ac0a-d0872a494299" providerId="ADAL" clId="{4A1807DF-2D8D-457D-A7FF-64F216082C81}" dt="2018-05-01T12:40:03.037" v="8829" actId="1036"/>
          <ac:cxnSpMkLst>
            <pc:docMk/>
            <pc:sldMk cId="899139586" sldId="314"/>
            <ac:cxnSpMk id="167" creationId="{A97772B8-C83D-496D-BF8F-E202B1EDEF99}"/>
          </ac:cxnSpMkLst>
        </pc:cxnChg>
        <pc:cxnChg chg="mod">
          <ac:chgData name="Christian Wegmann" userId="62c8636b-4bc7-46d0-ac0a-d0872a494299" providerId="ADAL" clId="{4A1807DF-2D8D-457D-A7FF-64F216082C81}" dt="2018-05-01T12:40:03.037" v="8829" actId="1036"/>
          <ac:cxnSpMkLst>
            <pc:docMk/>
            <pc:sldMk cId="899139586" sldId="314"/>
            <ac:cxnSpMk id="169" creationId="{0CA4DC3A-8E02-472E-A891-4574AE9F7D4B}"/>
          </ac:cxnSpMkLst>
        </pc:cxnChg>
        <pc:cxnChg chg="mod">
          <ac:chgData name="Christian Wegmann" userId="62c8636b-4bc7-46d0-ac0a-d0872a494299" providerId="ADAL" clId="{4A1807DF-2D8D-457D-A7FF-64F216082C81}" dt="2018-05-01T12:40:03.037" v="8829" actId="1036"/>
          <ac:cxnSpMkLst>
            <pc:docMk/>
            <pc:sldMk cId="899139586" sldId="314"/>
            <ac:cxnSpMk id="170" creationId="{97D0DE66-D8FC-4F6E-A11F-65813A63436A}"/>
          </ac:cxnSpMkLst>
        </pc:cxnChg>
        <pc:cxnChg chg="mod">
          <ac:chgData name="Christian Wegmann" userId="62c8636b-4bc7-46d0-ac0a-d0872a494299" providerId="ADAL" clId="{4A1807DF-2D8D-457D-A7FF-64F216082C81}" dt="2018-05-01T12:40:03.037" v="8829" actId="1036"/>
          <ac:cxnSpMkLst>
            <pc:docMk/>
            <pc:sldMk cId="899139586" sldId="314"/>
            <ac:cxnSpMk id="186" creationId="{E08CDD56-19FF-4098-B9C3-ABDDE9BD9578}"/>
          </ac:cxnSpMkLst>
        </pc:cxnChg>
        <pc:cxnChg chg="mod">
          <ac:chgData name="Christian Wegmann" userId="62c8636b-4bc7-46d0-ac0a-d0872a494299" providerId="ADAL" clId="{4A1807DF-2D8D-457D-A7FF-64F216082C81}" dt="2018-05-01T12:40:03.037" v="8829" actId="1036"/>
          <ac:cxnSpMkLst>
            <pc:docMk/>
            <pc:sldMk cId="899139586" sldId="314"/>
            <ac:cxnSpMk id="231" creationId="{33EA1833-848D-4458-8744-815E06949F01}"/>
          </ac:cxnSpMkLst>
        </pc:cxnChg>
        <pc:cxnChg chg="mod">
          <ac:chgData name="Christian Wegmann" userId="62c8636b-4bc7-46d0-ac0a-d0872a494299" providerId="ADAL" clId="{4A1807DF-2D8D-457D-A7FF-64F216082C81}" dt="2018-05-01T12:40:03.037" v="8829" actId="1036"/>
          <ac:cxnSpMkLst>
            <pc:docMk/>
            <pc:sldMk cId="899139586" sldId="314"/>
            <ac:cxnSpMk id="241" creationId="{B760A723-CF03-4971-813A-051808A58F0A}"/>
          </ac:cxnSpMkLst>
        </pc:cxnChg>
      </pc:sldChg>
      <pc:sldChg chg="add del">
        <pc:chgData name="Christian Wegmann" userId="62c8636b-4bc7-46d0-ac0a-d0872a494299" providerId="ADAL" clId="{4A1807DF-2D8D-457D-A7FF-64F216082C81}" dt="2018-05-01T12:02:59.034" v="8610" actId="2696"/>
        <pc:sldMkLst>
          <pc:docMk/>
          <pc:sldMk cId="3159839975" sldId="314"/>
        </pc:sldMkLst>
      </pc:sldChg>
      <pc:sldChg chg="addSp delSp modSp add">
        <pc:chgData name="Christian Wegmann" userId="62c8636b-4bc7-46d0-ac0a-d0872a494299" providerId="ADAL" clId="{4A1807DF-2D8D-457D-A7FF-64F216082C81}" dt="2018-05-01T12:44:51.557" v="9234" actId="20577"/>
        <pc:sldMkLst>
          <pc:docMk/>
          <pc:sldMk cId="1712955246" sldId="315"/>
        </pc:sldMkLst>
        <pc:spChg chg="mod">
          <ac:chgData name="Christian Wegmann" userId="62c8636b-4bc7-46d0-ac0a-d0872a494299" providerId="ADAL" clId="{4A1807DF-2D8D-457D-A7FF-64F216082C81}" dt="2018-05-01T12:44:51.557" v="9234" actId="20577"/>
          <ac:spMkLst>
            <pc:docMk/>
            <pc:sldMk cId="1712955246" sldId="315"/>
            <ac:spMk id="8" creationId="{A4D0E5CF-CB26-419A-BF90-15D74F158252}"/>
          </ac:spMkLst>
        </pc:spChg>
        <pc:spChg chg="del">
          <ac:chgData name="Christian Wegmann" userId="62c8636b-4bc7-46d0-ac0a-d0872a494299" providerId="ADAL" clId="{4A1807DF-2D8D-457D-A7FF-64F216082C81}" dt="2018-05-01T12:40:42.350" v="8842" actId="478"/>
          <ac:spMkLst>
            <pc:docMk/>
            <pc:sldMk cId="1712955246" sldId="315"/>
            <ac:spMk id="13" creationId="{18DA983A-E824-4734-93FD-44317D373D7E}"/>
          </ac:spMkLst>
        </pc:spChg>
        <pc:spChg chg="del">
          <ac:chgData name="Christian Wegmann" userId="62c8636b-4bc7-46d0-ac0a-d0872a494299" providerId="ADAL" clId="{4A1807DF-2D8D-457D-A7FF-64F216082C81}" dt="2018-05-01T12:40:42.350" v="8842" actId="478"/>
          <ac:spMkLst>
            <pc:docMk/>
            <pc:sldMk cId="1712955246" sldId="315"/>
            <ac:spMk id="14" creationId="{2AF7C26F-0A64-48BC-BEA9-58A9C8EEA7BB}"/>
          </ac:spMkLst>
        </pc:spChg>
        <pc:spChg chg="del">
          <ac:chgData name="Christian Wegmann" userId="62c8636b-4bc7-46d0-ac0a-d0872a494299" providerId="ADAL" clId="{4A1807DF-2D8D-457D-A7FF-64F216082C81}" dt="2018-05-01T12:40:42.350" v="8842" actId="478"/>
          <ac:spMkLst>
            <pc:docMk/>
            <pc:sldMk cId="1712955246" sldId="315"/>
            <ac:spMk id="15" creationId="{3DEC5AAF-06B4-4BA1-9431-5F8ABA01135E}"/>
          </ac:spMkLst>
        </pc:spChg>
        <pc:spChg chg="del">
          <ac:chgData name="Christian Wegmann" userId="62c8636b-4bc7-46d0-ac0a-d0872a494299" providerId="ADAL" clId="{4A1807DF-2D8D-457D-A7FF-64F216082C81}" dt="2018-05-01T12:40:42.350" v="8842" actId="478"/>
          <ac:spMkLst>
            <pc:docMk/>
            <pc:sldMk cId="1712955246" sldId="315"/>
            <ac:spMk id="16" creationId="{A3B95871-ED3C-41B6-A6B9-CFF38BC81088}"/>
          </ac:spMkLst>
        </pc:spChg>
        <pc:spChg chg="del">
          <ac:chgData name="Christian Wegmann" userId="62c8636b-4bc7-46d0-ac0a-d0872a494299" providerId="ADAL" clId="{4A1807DF-2D8D-457D-A7FF-64F216082C81}" dt="2018-05-01T12:40:42.350" v="8842" actId="478"/>
          <ac:spMkLst>
            <pc:docMk/>
            <pc:sldMk cId="1712955246" sldId="315"/>
            <ac:spMk id="22" creationId="{15F2AE50-E1A0-4291-B0C6-9B3361EA1622}"/>
          </ac:spMkLst>
        </pc:spChg>
        <pc:spChg chg="del">
          <ac:chgData name="Christian Wegmann" userId="62c8636b-4bc7-46d0-ac0a-d0872a494299" providerId="ADAL" clId="{4A1807DF-2D8D-457D-A7FF-64F216082C81}" dt="2018-05-01T12:40:42.350" v="8842" actId="478"/>
          <ac:spMkLst>
            <pc:docMk/>
            <pc:sldMk cId="1712955246" sldId="315"/>
            <ac:spMk id="23" creationId="{FF7AF897-14D1-4F5D-9789-49C8A3823EC7}"/>
          </ac:spMkLst>
        </pc:spChg>
        <pc:spChg chg="del">
          <ac:chgData name="Christian Wegmann" userId="62c8636b-4bc7-46d0-ac0a-d0872a494299" providerId="ADAL" clId="{4A1807DF-2D8D-457D-A7FF-64F216082C81}" dt="2018-05-01T12:40:42.350" v="8842" actId="478"/>
          <ac:spMkLst>
            <pc:docMk/>
            <pc:sldMk cId="1712955246" sldId="315"/>
            <ac:spMk id="25" creationId="{CBEE19BA-99D3-4023-AD48-E5CDDAB56583}"/>
          </ac:spMkLst>
        </pc:spChg>
        <pc:spChg chg="del">
          <ac:chgData name="Christian Wegmann" userId="62c8636b-4bc7-46d0-ac0a-d0872a494299" providerId="ADAL" clId="{4A1807DF-2D8D-457D-A7FF-64F216082C81}" dt="2018-05-01T12:40:42.350" v="8842" actId="478"/>
          <ac:spMkLst>
            <pc:docMk/>
            <pc:sldMk cId="1712955246" sldId="315"/>
            <ac:spMk id="26" creationId="{E8549CEE-B48D-4AC0-8D25-15FC87EA978E}"/>
          </ac:spMkLst>
        </pc:spChg>
        <pc:spChg chg="del">
          <ac:chgData name="Christian Wegmann" userId="62c8636b-4bc7-46d0-ac0a-d0872a494299" providerId="ADAL" clId="{4A1807DF-2D8D-457D-A7FF-64F216082C81}" dt="2018-05-01T12:40:42.350" v="8842" actId="478"/>
          <ac:spMkLst>
            <pc:docMk/>
            <pc:sldMk cId="1712955246" sldId="315"/>
            <ac:spMk id="27" creationId="{F8433176-5A49-4D00-AA2F-4AC8B7BCAE38}"/>
          </ac:spMkLst>
        </pc:spChg>
        <pc:spChg chg="del">
          <ac:chgData name="Christian Wegmann" userId="62c8636b-4bc7-46d0-ac0a-d0872a494299" providerId="ADAL" clId="{4A1807DF-2D8D-457D-A7FF-64F216082C81}" dt="2018-05-01T12:40:42.350" v="8842" actId="478"/>
          <ac:spMkLst>
            <pc:docMk/>
            <pc:sldMk cId="1712955246" sldId="315"/>
            <ac:spMk id="28" creationId="{5B1C149B-85BC-46F1-A45A-470619306CE9}"/>
          </ac:spMkLst>
        </pc:spChg>
        <pc:spChg chg="del">
          <ac:chgData name="Christian Wegmann" userId="62c8636b-4bc7-46d0-ac0a-d0872a494299" providerId="ADAL" clId="{4A1807DF-2D8D-457D-A7FF-64F216082C81}" dt="2018-05-01T12:40:42.350" v="8842" actId="478"/>
          <ac:spMkLst>
            <pc:docMk/>
            <pc:sldMk cId="1712955246" sldId="315"/>
            <ac:spMk id="29" creationId="{AE6B3565-9BDC-47B1-9247-BD1807645175}"/>
          </ac:spMkLst>
        </pc:spChg>
        <pc:spChg chg="del">
          <ac:chgData name="Christian Wegmann" userId="62c8636b-4bc7-46d0-ac0a-d0872a494299" providerId="ADAL" clId="{4A1807DF-2D8D-457D-A7FF-64F216082C81}" dt="2018-05-01T12:40:42.350" v="8842" actId="478"/>
          <ac:spMkLst>
            <pc:docMk/>
            <pc:sldMk cId="1712955246" sldId="315"/>
            <ac:spMk id="30" creationId="{0B996049-569C-4B23-8E9A-3CD54830D339}"/>
          </ac:spMkLst>
        </pc:spChg>
        <pc:spChg chg="del">
          <ac:chgData name="Christian Wegmann" userId="62c8636b-4bc7-46d0-ac0a-d0872a494299" providerId="ADAL" clId="{4A1807DF-2D8D-457D-A7FF-64F216082C81}" dt="2018-05-01T12:40:42.350" v="8842" actId="478"/>
          <ac:spMkLst>
            <pc:docMk/>
            <pc:sldMk cId="1712955246" sldId="315"/>
            <ac:spMk id="31" creationId="{17F67C61-FA7D-4E38-AD02-18EB2689172B}"/>
          </ac:spMkLst>
        </pc:spChg>
        <pc:spChg chg="del">
          <ac:chgData name="Christian Wegmann" userId="62c8636b-4bc7-46d0-ac0a-d0872a494299" providerId="ADAL" clId="{4A1807DF-2D8D-457D-A7FF-64F216082C81}" dt="2018-05-01T12:40:42.350" v="8842" actId="478"/>
          <ac:spMkLst>
            <pc:docMk/>
            <pc:sldMk cId="1712955246" sldId="315"/>
            <ac:spMk id="38" creationId="{70F2C6EB-A369-4FC2-9873-0D32C840CA79}"/>
          </ac:spMkLst>
        </pc:spChg>
        <pc:spChg chg="del">
          <ac:chgData name="Christian Wegmann" userId="62c8636b-4bc7-46d0-ac0a-d0872a494299" providerId="ADAL" clId="{4A1807DF-2D8D-457D-A7FF-64F216082C81}" dt="2018-05-01T12:40:42.350" v="8842" actId="478"/>
          <ac:spMkLst>
            <pc:docMk/>
            <pc:sldMk cId="1712955246" sldId="315"/>
            <ac:spMk id="39" creationId="{F4CBE945-AA7B-4804-9926-1E8F0DDB6A4F}"/>
          </ac:spMkLst>
        </pc:spChg>
        <pc:spChg chg="del">
          <ac:chgData name="Christian Wegmann" userId="62c8636b-4bc7-46d0-ac0a-d0872a494299" providerId="ADAL" clId="{4A1807DF-2D8D-457D-A7FF-64F216082C81}" dt="2018-05-01T12:40:42.350" v="8842" actId="478"/>
          <ac:spMkLst>
            <pc:docMk/>
            <pc:sldMk cId="1712955246" sldId="315"/>
            <ac:spMk id="42" creationId="{82EBA740-445D-4087-8A83-9D3064517A3A}"/>
          </ac:spMkLst>
        </pc:spChg>
        <pc:spChg chg="del">
          <ac:chgData name="Christian Wegmann" userId="62c8636b-4bc7-46d0-ac0a-d0872a494299" providerId="ADAL" clId="{4A1807DF-2D8D-457D-A7FF-64F216082C81}" dt="2018-05-01T12:40:42.350" v="8842" actId="478"/>
          <ac:spMkLst>
            <pc:docMk/>
            <pc:sldMk cId="1712955246" sldId="315"/>
            <ac:spMk id="44" creationId="{BD51559B-6D51-4D90-A9DA-4B8ED8E5EBF1}"/>
          </ac:spMkLst>
        </pc:spChg>
        <pc:spChg chg="del">
          <ac:chgData name="Christian Wegmann" userId="62c8636b-4bc7-46d0-ac0a-d0872a494299" providerId="ADAL" clId="{4A1807DF-2D8D-457D-A7FF-64F216082C81}" dt="2018-05-01T12:40:42.350" v="8842" actId="478"/>
          <ac:spMkLst>
            <pc:docMk/>
            <pc:sldMk cId="1712955246" sldId="315"/>
            <ac:spMk id="45" creationId="{FFF756DF-9BB5-4A22-B367-896DB6AF353F}"/>
          </ac:spMkLst>
        </pc:spChg>
        <pc:spChg chg="del">
          <ac:chgData name="Christian Wegmann" userId="62c8636b-4bc7-46d0-ac0a-d0872a494299" providerId="ADAL" clId="{4A1807DF-2D8D-457D-A7FF-64F216082C81}" dt="2018-05-01T12:40:42.350" v="8842" actId="478"/>
          <ac:spMkLst>
            <pc:docMk/>
            <pc:sldMk cId="1712955246" sldId="315"/>
            <ac:spMk id="47" creationId="{D98B374F-70E1-4938-9E3A-8A031DA1649A}"/>
          </ac:spMkLst>
        </pc:spChg>
        <pc:spChg chg="del">
          <ac:chgData name="Christian Wegmann" userId="62c8636b-4bc7-46d0-ac0a-d0872a494299" providerId="ADAL" clId="{4A1807DF-2D8D-457D-A7FF-64F216082C81}" dt="2018-05-01T12:40:42.350" v="8842" actId="478"/>
          <ac:spMkLst>
            <pc:docMk/>
            <pc:sldMk cId="1712955246" sldId="315"/>
            <ac:spMk id="57" creationId="{4F16BDF2-CC6C-492B-8D01-017BE1DAA61D}"/>
          </ac:spMkLst>
        </pc:spChg>
        <pc:spChg chg="del">
          <ac:chgData name="Christian Wegmann" userId="62c8636b-4bc7-46d0-ac0a-d0872a494299" providerId="ADAL" clId="{4A1807DF-2D8D-457D-A7FF-64F216082C81}" dt="2018-05-01T12:40:42.350" v="8842" actId="478"/>
          <ac:spMkLst>
            <pc:docMk/>
            <pc:sldMk cId="1712955246" sldId="315"/>
            <ac:spMk id="59" creationId="{C663BCB3-AC07-45E7-8AA5-B1A7B90ACC81}"/>
          </ac:spMkLst>
        </pc:spChg>
        <pc:spChg chg="del">
          <ac:chgData name="Christian Wegmann" userId="62c8636b-4bc7-46d0-ac0a-d0872a494299" providerId="ADAL" clId="{4A1807DF-2D8D-457D-A7FF-64F216082C81}" dt="2018-05-01T12:40:42.350" v="8842" actId="478"/>
          <ac:spMkLst>
            <pc:docMk/>
            <pc:sldMk cId="1712955246" sldId="315"/>
            <ac:spMk id="62" creationId="{FC84195A-9DD8-44E8-AD0E-A5059BE26F96}"/>
          </ac:spMkLst>
        </pc:spChg>
        <pc:spChg chg="del">
          <ac:chgData name="Christian Wegmann" userId="62c8636b-4bc7-46d0-ac0a-d0872a494299" providerId="ADAL" clId="{4A1807DF-2D8D-457D-A7FF-64F216082C81}" dt="2018-05-01T12:40:42.350" v="8842" actId="478"/>
          <ac:spMkLst>
            <pc:docMk/>
            <pc:sldMk cId="1712955246" sldId="315"/>
            <ac:spMk id="64" creationId="{4675CBE4-FA20-4689-9662-2164D1C3C58A}"/>
          </ac:spMkLst>
        </pc:spChg>
        <pc:spChg chg="del">
          <ac:chgData name="Christian Wegmann" userId="62c8636b-4bc7-46d0-ac0a-d0872a494299" providerId="ADAL" clId="{4A1807DF-2D8D-457D-A7FF-64F216082C81}" dt="2018-05-01T12:40:42.350" v="8842" actId="478"/>
          <ac:spMkLst>
            <pc:docMk/>
            <pc:sldMk cId="1712955246" sldId="315"/>
            <ac:spMk id="67" creationId="{409CAB34-6B0A-43A8-B33C-0D5F6BE2EEBD}"/>
          </ac:spMkLst>
        </pc:spChg>
        <pc:spChg chg="del">
          <ac:chgData name="Christian Wegmann" userId="62c8636b-4bc7-46d0-ac0a-d0872a494299" providerId="ADAL" clId="{4A1807DF-2D8D-457D-A7FF-64F216082C81}" dt="2018-05-01T12:40:42.350" v="8842" actId="478"/>
          <ac:spMkLst>
            <pc:docMk/>
            <pc:sldMk cId="1712955246" sldId="315"/>
            <ac:spMk id="74" creationId="{4070E7D4-A1BF-468A-BB20-049075892BED}"/>
          </ac:spMkLst>
        </pc:spChg>
        <pc:spChg chg="add">
          <ac:chgData name="Christian Wegmann" userId="62c8636b-4bc7-46d0-ac0a-d0872a494299" providerId="ADAL" clId="{4A1807DF-2D8D-457D-A7FF-64F216082C81}" dt="2018-05-01T12:40:48.971" v="8843" actId="20577"/>
          <ac:spMkLst>
            <pc:docMk/>
            <pc:sldMk cId="1712955246" sldId="315"/>
            <ac:spMk id="81" creationId="{2CF03F6E-3DC2-43B6-9A53-021BFB7F738E}"/>
          </ac:spMkLst>
        </pc:spChg>
        <pc:spChg chg="add">
          <ac:chgData name="Christian Wegmann" userId="62c8636b-4bc7-46d0-ac0a-d0872a494299" providerId="ADAL" clId="{4A1807DF-2D8D-457D-A7FF-64F216082C81}" dt="2018-05-01T12:40:48.971" v="8843" actId="20577"/>
          <ac:spMkLst>
            <pc:docMk/>
            <pc:sldMk cId="1712955246" sldId="315"/>
            <ac:spMk id="82" creationId="{674BE0FD-98F0-4379-86AC-54F6D59449F5}"/>
          </ac:spMkLst>
        </pc:spChg>
        <pc:spChg chg="add">
          <ac:chgData name="Christian Wegmann" userId="62c8636b-4bc7-46d0-ac0a-d0872a494299" providerId="ADAL" clId="{4A1807DF-2D8D-457D-A7FF-64F216082C81}" dt="2018-05-01T12:40:48.971" v="8843" actId="20577"/>
          <ac:spMkLst>
            <pc:docMk/>
            <pc:sldMk cId="1712955246" sldId="315"/>
            <ac:spMk id="83" creationId="{A8F1F1C9-9B44-40F0-8F74-90680DC296DA}"/>
          </ac:spMkLst>
        </pc:spChg>
        <pc:spChg chg="add">
          <ac:chgData name="Christian Wegmann" userId="62c8636b-4bc7-46d0-ac0a-d0872a494299" providerId="ADAL" clId="{4A1807DF-2D8D-457D-A7FF-64F216082C81}" dt="2018-05-01T12:40:48.971" v="8843" actId="20577"/>
          <ac:spMkLst>
            <pc:docMk/>
            <pc:sldMk cId="1712955246" sldId="315"/>
            <ac:spMk id="85" creationId="{587C1AA6-057E-41A3-8609-3E8455FCAEF7}"/>
          </ac:spMkLst>
        </pc:spChg>
        <pc:spChg chg="add">
          <ac:chgData name="Christian Wegmann" userId="62c8636b-4bc7-46d0-ac0a-d0872a494299" providerId="ADAL" clId="{4A1807DF-2D8D-457D-A7FF-64F216082C81}" dt="2018-05-01T12:40:48.971" v="8843" actId="20577"/>
          <ac:spMkLst>
            <pc:docMk/>
            <pc:sldMk cId="1712955246" sldId="315"/>
            <ac:spMk id="86" creationId="{3E8B3811-353E-4ADE-BC7F-62A52D91276C}"/>
          </ac:spMkLst>
        </pc:spChg>
        <pc:spChg chg="add">
          <ac:chgData name="Christian Wegmann" userId="62c8636b-4bc7-46d0-ac0a-d0872a494299" providerId="ADAL" clId="{4A1807DF-2D8D-457D-A7FF-64F216082C81}" dt="2018-05-01T12:40:48.971" v="8843" actId="20577"/>
          <ac:spMkLst>
            <pc:docMk/>
            <pc:sldMk cId="1712955246" sldId="315"/>
            <ac:spMk id="87" creationId="{F749FA41-BBEE-49E5-B70D-E0F5F7C4A870}"/>
          </ac:spMkLst>
        </pc:spChg>
        <pc:spChg chg="add">
          <ac:chgData name="Christian Wegmann" userId="62c8636b-4bc7-46d0-ac0a-d0872a494299" providerId="ADAL" clId="{4A1807DF-2D8D-457D-A7FF-64F216082C81}" dt="2018-05-01T12:40:48.971" v="8843" actId="20577"/>
          <ac:spMkLst>
            <pc:docMk/>
            <pc:sldMk cId="1712955246" sldId="315"/>
            <ac:spMk id="88" creationId="{600F3FE7-A3E3-433A-9E56-54DDE5C8885E}"/>
          </ac:spMkLst>
        </pc:spChg>
        <pc:spChg chg="add">
          <ac:chgData name="Christian Wegmann" userId="62c8636b-4bc7-46d0-ac0a-d0872a494299" providerId="ADAL" clId="{4A1807DF-2D8D-457D-A7FF-64F216082C81}" dt="2018-05-01T12:40:48.971" v="8843" actId="20577"/>
          <ac:spMkLst>
            <pc:docMk/>
            <pc:sldMk cId="1712955246" sldId="315"/>
            <ac:spMk id="90" creationId="{CD3FF268-8AA3-4CDE-B687-4AB43A47FAA7}"/>
          </ac:spMkLst>
        </pc:spChg>
        <pc:spChg chg="add">
          <ac:chgData name="Christian Wegmann" userId="62c8636b-4bc7-46d0-ac0a-d0872a494299" providerId="ADAL" clId="{4A1807DF-2D8D-457D-A7FF-64F216082C81}" dt="2018-05-01T12:40:48.971" v="8843" actId="20577"/>
          <ac:spMkLst>
            <pc:docMk/>
            <pc:sldMk cId="1712955246" sldId="315"/>
            <ac:spMk id="97" creationId="{AFC3AD3F-4EE4-4759-B576-5DCBBF2B7326}"/>
          </ac:spMkLst>
        </pc:spChg>
        <pc:spChg chg="add">
          <ac:chgData name="Christian Wegmann" userId="62c8636b-4bc7-46d0-ac0a-d0872a494299" providerId="ADAL" clId="{4A1807DF-2D8D-457D-A7FF-64F216082C81}" dt="2018-05-01T12:40:48.971" v="8843" actId="20577"/>
          <ac:spMkLst>
            <pc:docMk/>
            <pc:sldMk cId="1712955246" sldId="315"/>
            <ac:spMk id="98" creationId="{210CE619-22FB-46E2-9A50-A0B9AC253F43}"/>
          </ac:spMkLst>
        </pc:spChg>
        <pc:spChg chg="add">
          <ac:chgData name="Christian Wegmann" userId="62c8636b-4bc7-46d0-ac0a-d0872a494299" providerId="ADAL" clId="{4A1807DF-2D8D-457D-A7FF-64F216082C81}" dt="2018-05-01T12:40:48.971" v="8843" actId="20577"/>
          <ac:spMkLst>
            <pc:docMk/>
            <pc:sldMk cId="1712955246" sldId="315"/>
            <ac:spMk id="99" creationId="{4C89E495-229A-4406-BA02-6450793D23A6}"/>
          </ac:spMkLst>
        </pc:spChg>
        <pc:spChg chg="add">
          <ac:chgData name="Christian Wegmann" userId="62c8636b-4bc7-46d0-ac0a-d0872a494299" providerId="ADAL" clId="{4A1807DF-2D8D-457D-A7FF-64F216082C81}" dt="2018-05-01T12:40:48.971" v="8843" actId="20577"/>
          <ac:spMkLst>
            <pc:docMk/>
            <pc:sldMk cId="1712955246" sldId="315"/>
            <ac:spMk id="100" creationId="{411C81F2-EE96-4682-9C90-01080952EC55}"/>
          </ac:spMkLst>
        </pc:spChg>
        <pc:spChg chg="add">
          <ac:chgData name="Christian Wegmann" userId="62c8636b-4bc7-46d0-ac0a-d0872a494299" providerId="ADAL" clId="{4A1807DF-2D8D-457D-A7FF-64F216082C81}" dt="2018-05-01T12:40:48.971" v="8843" actId="20577"/>
          <ac:spMkLst>
            <pc:docMk/>
            <pc:sldMk cId="1712955246" sldId="315"/>
            <ac:spMk id="101" creationId="{140951EB-2F76-427C-AC85-5E4AE68BF412}"/>
          </ac:spMkLst>
        </pc:spChg>
        <pc:spChg chg="add">
          <ac:chgData name="Christian Wegmann" userId="62c8636b-4bc7-46d0-ac0a-d0872a494299" providerId="ADAL" clId="{4A1807DF-2D8D-457D-A7FF-64F216082C81}" dt="2018-05-01T12:40:48.971" v="8843" actId="20577"/>
          <ac:spMkLst>
            <pc:docMk/>
            <pc:sldMk cId="1712955246" sldId="315"/>
            <ac:spMk id="102" creationId="{E92317D7-1393-4DBF-A54F-664C201CD68E}"/>
          </ac:spMkLst>
        </pc:spChg>
        <pc:spChg chg="add">
          <ac:chgData name="Christian Wegmann" userId="62c8636b-4bc7-46d0-ac0a-d0872a494299" providerId="ADAL" clId="{4A1807DF-2D8D-457D-A7FF-64F216082C81}" dt="2018-05-01T12:40:48.971" v="8843" actId="20577"/>
          <ac:spMkLst>
            <pc:docMk/>
            <pc:sldMk cId="1712955246" sldId="315"/>
            <ac:spMk id="103" creationId="{063BE54E-E5A5-4BC6-ABD4-64526E7862D8}"/>
          </ac:spMkLst>
        </pc:spChg>
        <pc:spChg chg="add">
          <ac:chgData name="Christian Wegmann" userId="62c8636b-4bc7-46d0-ac0a-d0872a494299" providerId="ADAL" clId="{4A1807DF-2D8D-457D-A7FF-64F216082C81}" dt="2018-05-01T12:40:48.971" v="8843" actId="20577"/>
          <ac:spMkLst>
            <pc:docMk/>
            <pc:sldMk cId="1712955246" sldId="315"/>
            <ac:spMk id="104" creationId="{6E8E4A6D-6187-4004-A848-A24D4110D45D}"/>
          </ac:spMkLst>
        </pc:spChg>
        <pc:spChg chg="add">
          <ac:chgData name="Christian Wegmann" userId="62c8636b-4bc7-46d0-ac0a-d0872a494299" providerId="ADAL" clId="{4A1807DF-2D8D-457D-A7FF-64F216082C81}" dt="2018-05-01T12:40:48.971" v="8843" actId="20577"/>
          <ac:spMkLst>
            <pc:docMk/>
            <pc:sldMk cId="1712955246" sldId="315"/>
            <ac:spMk id="107" creationId="{3186178F-A68A-4802-9357-C23E7359080F}"/>
          </ac:spMkLst>
        </pc:spChg>
        <pc:spChg chg="add">
          <ac:chgData name="Christian Wegmann" userId="62c8636b-4bc7-46d0-ac0a-d0872a494299" providerId="ADAL" clId="{4A1807DF-2D8D-457D-A7FF-64F216082C81}" dt="2018-05-01T12:40:48.971" v="8843" actId="20577"/>
          <ac:spMkLst>
            <pc:docMk/>
            <pc:sldMk cId="1712955246" sldId="315"/>
            <ac:spMk id="109" creationId="{A11C047E-6256-4EBC-8930-36C67267A664}"/>
          </ac:spMkLst>
        </pc:spChg>
        <pc:spChg chg="add mod">
          <ac:chgData name="Christian Wegmann" userId="62c8636b-4bc7-46d0-ac0a-d0872a494299" providerId="ADAL" clId="{4A1807DF-2D8D-457D-A7FF-64F216082C81}" dt="2018-05-01T12:43:26.312" v="9034" actId="465"/>
          <ac:spMkLst>
            <pc:docMk/>
            <pc:sldMk cId="1712955246" sldId="315"/>
            <ac:spMk id="110" creationId="{17CCB7AC-F33E-4066-946B-5CA88AC36B69}"/>
          </ac:spMkLst>
        </pc:spChg>
        <pc:spChg chg="add mod">
          <ac:chgData name="Christian Wegmann" userId="62c8636b-4bc7-46d0-ac0a-d0872a494299" providerId="ADAL" clId="{4A1807DF-2D8D-457D-A7FF-64F216082C81}" dt="2018-05-01T12:43:21.810" v="9032" actId="465"/>
          <ac:spMkLst>
            <pc:docMk/>
            <pc:sldMk cId="1712955246" sldId="315"/>
            <ac:spMk id="111" creationId="{91B9AA5E-A556-435B-BE88-2B8C397155FF}"/>
          </ac:spMkLst>
        </pc:spChg>
        <pc:spChg chg="add">
          <ac:chgData name="Christian Wegmann" userId="62c8636b-4bc7-46d0-ac0a-d0872a494299" providerId="ADAL" clId="{4A1807DF-2D8D-457D-A7FF-64F216082C81}" dt="2018-05-01T12:40:48.971" v="8843" actId="20577"/>
          <ac:spMkLst>
            <pc:docMk/>
            <pc:sldMk cId="1712955246" sldId="315"/>
            <ac:spMk id="112" creationId="{C8EA852E-066A-4CAC-B8D4-4EEB7A6CFC57}"/>
          </ac:spMkLst>
        </pc:spChg>
        <pc:spChg chg="add">
          <ac:chgData name="Christian Wegmann" userId="62c8636b-4bc7-46d0-ac0a-d0872a494299" providerId="ADAL" clId="{4A1807DF-2D8D-457D-A7FF-64F216082C81}" dt="2018-05-01T12:40:48.971" v="8843" actId="20577"/>
          <ac:spMkLst>
            <pc:docMk/>
            <pc:sldMk cId="1712955246" sldId="315"/>
            <ac:spMk id="115" creationId="{66CDB569-DDA6-4350-AB9B-56B3360D511B}"/>
          </ac:spMkLst>
        </pc:spChg>
        <pc:spChg chg="add">
          <ac:chgData name="Christian Wegmann" userId="62c8636b-4bc7-46d0-ac0a-d0872a494299" providerId="ADAL" clId="{4A1807DF-2D8D-457D-A7FF-64F216082C81}" dt="2018-05-01T12:40:48.971" v="8843" actId="20577"/>
          <ac:spMkLst>
            <pc:docMk/>
            <pc:sldMk cId="1712955246" sldId="315"/>
            <ac:spMk id="119" creationId="{8A59F030-FE6C-42FA-839F-383B4E336B9A}"/>
          </ac:spMkLst>
        </pc:spChg>
        <pc:spChg chg="add">
          <ac:chgData name="Christian Wegmann" userId="62c8636b-4bc7-46d0-ac0a-d0872a494299" providerId="ADAL" clId="{4A1807DF-2D8D-457D-A7FF-64F216082C81}" dt="2018-05-01T12:40:48.971" v="8843" actId="20577"/>
          <ac:spMkLst>
            <pc:docMk/>
            <pc:sldMk cId="1712955246" sldId="315"/>
            <ac:spMk id="120" creationId="{D917E4F4-5C69-459D-B434-E31B25CF6AC5}"/>
          </ac:spMkLst>
        </pc:spChg>
        <pc:spChg chg="add">
          <ac:chgData name="Christian Wegmann" userId="62c8636b-4bc7-46d0-ac0a-d0872a494299" providerId="ADAL" clId="{4A1807DF-2D8D-457D-A7FF-64F216082C81}" dt="2018-05-01T12:40:48.971" v="8843" actId="20577"/>
          <ac:spMkLst>
            <pc:docMk/>
            <pc:sldMk cId="1712955246" sldId="315"/>
            <ac:spMk id="122" creationId="{D385079D-9FF5-44B0-8B52-67B2FD0F97E2}"/>
          </ac:spMkLst>
        </pc:spChg>
        <pc:spChg chg="add">
          <ac:chgData name="Christian Wegmann" userId="62c8636b-4bc7-46d0-ac0a-d0872a494299" providerId="ADAL" clId="{4A1807DF-2D8D-457D-A7FF-64F216082C81}" dt="2018-05-01T12:40:48.971" v="8843" actId="20577"/>
          <ac:spMkLst>
            <pc:docMk/>
            <pc:sldMk cId="1712955246" sldId="315"/>
            <ac:spMk id="123" creationId="{C2431AF3-7EE1-4B21-B048-EBED7C9A2257}"/>
          </ac:spMkLst>
        </pc:spChg>
        <pc:spChg chg="add">
          <ac:chgData name="Christian Wegmann" userId="62c8636b-4bc7-46d0-ac0a-d0872a494299" providerId="ADAL" clId="{4A1807DF-2D8D-457D-A7FF-64F216082C81}" dt="2018-05-01T12:40:48.971" v="8843" actId="20577"/>
          <ac:spMkLst>
            <pc:docMk/>
            <pc:sldMk cId="1712955246" sldId="315"/>
            <ac:spMk id="124" creationId="{B68B6C77-D3F8-451E-AD0B-5023B15BA3D0}"/>
          </ac:spMkLst>
        </pc:spChg>
        <pc:spChg chg="add">
          <ac:chgData name="Christian Wegmann" userId="62c8636b-4bc7-46d0-ac0a-d0872a494299" providerId="ADAL" clId="{4A1807DF-2D8D-457D-A7FF-64F216082C81}" dt="2018-05-01T12:40:48.971" v="8843" actId="20577"/>
          <ac:spMkLst>
            <pc:docMk/>
            <pc:sldMk cId="1712955246" sldId="315"/>
            <ac:spMk id="126" creationId="{CB5E0208-62E6-4C37-86DD-5DAD1CF48B89}"/>
          </ac:spMkLst>
        </pc:spChg>
        <pc:spChg chg="add">
          <ac:chgData name="Christian Wegmann" userId="62c8636b-4bc7-46d0-ac0a-d0872a494299" providerId="ADAL" clId="{4A1807DF-2D8D-457D-A7FF-64F216082C81}" dt="2018-05-01T12:40:48.971" v="8843" actId="20577"/>
          <ac:spMkLst>
            <pc:docMk/>
            <pc:sldMk cId="1712955246" sldId="315"/>
            <ac:spMk id="127" creationId="{567F0741-C084-4EC3-90FD-181B687B94B5}"/>
          </ac:spMkLst>
        </pc:spChg>
        <pc:spChg chg="add">
          <ac:chgData name="Christian Wegmann" userId="62c8636b-4bc7-46d0-ac0a-d0872a494299" providerId="ADAL" clId="{4A1807DF-2D8D-457D-A7FF-64F216082C81}" dt="2018-05-01T12:40:48.971" v="8843" actId="20577"/>
          <ac:spMkLst>
            <pc:docMk/>
            <pc:sldMk cId="1712955246" sldId="315"/>
            <ac:spMk id="129" creationId="{07D546D2-A60E-411A-A624-E91CEA8D7108}"/>
          </ac:spMkLst>
        </pc:spChg>
        <pc:spChg chg="add">
          <ac:chgData name="Christian Wegmann" userId="62c8636b-4bc7-46d0-ac0a-d0872a494299" providerId="ADAL" clId="{4A1807DF-2D8D-457D-A7FF-64F216082C81}" dt="2018-05-01T12:40:48.971" v="8843" actId="20577"/>
          <ac:spMkLst>
            <pc:docMk/>
            <pc:sldMk cId="1712955246" sldId="315"/>
            <ac:spMk id="130" creationId="{6CF613D3-749D-4162-8FDB-53766B016C41}"/>
          </ac:spMkLst>
        </pc:spChg>
        <pc:spChg chg="add">
          <ac:chgData name="Christian Wegmann" userId="62c8636b-4bc7-46d0-ac0a-d0872a494299" providerId="ADAL" clId="{4A1807DF-2D8D-457D-A7FF-64F216082C81}" dt="2018-05-01T12:40:48.971" v="8843" actId="20577"/>
          <ac:spMkLst>
            <pc:docMk/>
            <pc:sldMk cId="1712955246" sldId="315"/>
            <ac:spMk id="133" creationId="{85C3DFFD-693A-41DC-A5F3-45AD1D6AA4FB}"/>
          </ac:spMkLst>
        </pc:spChg>
        <pc:spChg chg="add">
          <ac:chgData name="Christian Wegmann" userId="62c8636b-4bc7-46d0-ac0a-d0872a494299" providerId="ADAL" clId="{4A1807DF-2D8D-457D-A7FF-64F216082C81}" dt="2018-05-01T12:40:48.971" v="8843" actId="20577"/>
          <ac:spMkLst>
            <pc:docMk/>
            <pc:sldMk cId="1712955246" sldId="315"/>
            <ac:spMk id="137" creationId="{F64B5742-1117-4E0E-B5DD-55B437A166F0}"/>
          </ac:spMkLst>
        </pc:spChg>
        <pc:spChg chg="add">
          <ac:chgData name="Christian Wegmann" userId="62c8636b-4bc7-46d0-ac0a-d0872a494299" providerId="ADAL" clId="{4A1807DF-2D8D-457D-A7FF-64F216082C81}" dt="2018-05-01T12:40:48.971" v="8843" actId="20577"/>
          <ac:spMkLst>
            <pc:docMk/>
            <pc:sldMk cId="1712955246" sldId="315"/>
            <ac:spMk id="140" creationId="{EF0969A3-79DC-4B43-A866-42B9C194DF87}"/>
          </ac:spMkLst>
        </pc:spChg>
        <pc:spChg chg="add">
          <ac:chgData name="Christian Wegmann" userId="62c8636b-4bc7-46d0-ac0a-d0872a494299" providerId="ADAL" clId="{4A1807DF-2D8D-457D-A7FF-64F216082C81}" dt="2018-05-01T12:40:48.971" v="8843" actId="20577"/>
          <ac:spMkLst>
            <pc:docMk/>
            <pc:sldMk cId="1712955246" sldId="315"/>
            <ac:spMk id="142" creationId="{B647006F-182F-4A70-8A14-F96A3337A856}"/>
          </ac:spMkLst>
        </pc:spChg>
        <pc:spChg chg="add">
          <ac:chgData name="Christian Wegmann" userId="62c8636b-4bc7-46d0-ac0a-d0872a494299" providerId="ADAL" clId="{4A1807DF-2D8D-457D-A7FF-64F216082C81}" dt="2018-05-01T12:40:48.971" v="8843" actId="20577"/>
          <ac:spMkLst>
            <pc:docMk/>
            <pc:sldMk cId="1712955246" sldId="315"/>
            <ac:spMk id="143" creationId="{B36EDBF3-CD39-4641-B570-C210C7786ACD}"/>
          </ac:spMkLst>
        </pc:spChg>
        <pc:spChg chg="add">
          <ac:chgData name="Christian Wegmann" userId="62c8636b-4bc7-46d0-ac0a-d0872a494299" providerId="ADAL" clId="{4A1807DF-2D8D-457D-A7FF-64F216082C81}" dt="2018-05-01T12:40:48.971" v="8843" actId="20577"/>
          <ac:spMkLst>
            <pc:docMk/>
            <pc:sldMk cId="1712955246" sldId="315"/>
            <ac:spMk id="145" creationId="{5BC3F607-4BA0-4537-9C81-544C94733FCD}"/>
          </ac:spMkLst>
        </pc:spChg>
        <pc:spChg chg="add">
          <ac:chgData name="Christian Wegmann" userId="62c8636b-4bc7-46d0-ac0a-d0872a494299" providerId="ADAL" clId="{4A1807DF-2D8D-457D-A7FF-64F216082C81}" dt="2018-05-01T12:40:48.971" v="8843" actId="20577"/>
          <ac:spMkLst>
            <pc:docMk/>
            <pc:sldMk cId="1712955246" sldId="315"/>
            <ac:spMk id="146" creationId="{059A9528-6392-4C5D-A878-C3678BA51928}"/>
          </ac:spMkLst>
        </pc:spChg>
        <pc:spChg chg="add">
          <ac:chgData name="Christian Wegmann" userId="62c8636b-4bc7-46d0-ac0a-d0872a494299" providerId="ADAL" clId="{4A1807DF-2D8D-457D-A7FF-64F216082C81}" dt="2018-05-01T12:40:48.971" v="8843" actId="20577"/>
          <ac:spMkLst>
            <pc:docMk/>
            <pc:sldMk cId="1712955246" sldId="315"/>
            <ac:spMk id="147" creationId="{A3B1B77D-5173-4A0C-969A-ADFD29BC35D5}"/>
          </ac:spMkLst>
        </pc:spChg>
        <pc:spChg chg="add">
          <ac:chgData name="Christian Wegmann" userId="62c8636b-4bc7-46d0-ac0a-d0872a494299" providerId="ADAL" clId="{4A1807DF-2D8D-457D-A7FF-64F216082C81}" dt="2018-05-01T12:40:48.971" v="8843" actId="20577"/>
          <ac:spMkLst>
            <pc:docMk/>
            <pc:sldMk cId="1712955246" sldId="315"/>
            <ac:spMk id="148" creationId="{449BB70A-0BCF-40C1-A83B-05FEF820C134}"/>
          </ac:spMkLst>
        </pc:spChg>
        <pc:spChg chg="add">
          <ac:chgData name="Christian Wegmann" userId="62c8636b-4bc7-46d0-ac0a-d0872a494299" providerId="ADAL" clId="{4A1807DF-2D8D-457D-A7FF-64F216082C81}" dt="2018-05-01T12:40:48.971" v="8843" actId="20577"/>
          <ac:spMkLst>
            <pc:docMk/>
            <pc:sldMk cId="1712955246" sldId="315"/>
            <ac:spMk id="149" creationId="{4EDEC035-CAE7-4047-BCC3-B25CF913F5A8}"/>
          </ac:spMkLst>
        </pc:spChg>
        <pc:spChg chg="del">
          <ac:chgData name="Christian Wegmann" userId="62c8636b-4bc7-46d0-ac0a-d0872a494299" providerId="ADAL" clId="{4A1807DF-2D8D-457D-A7FF-64F216082C81}" dt="2018-05-01T12:40:42.350" v="8842" actId="478"/>
          <ac:spMkLst>
            <pc:docMk/>
            <pc:sldMk cId="1712955246" sldId="315"/>
            <ac:spMk id="150" creationId="{2D4E0051-86A2-456F-B8B7-22E3FC7CD28D}"/>
          </ac:spMkLst>
        </pc:spChg>
        <pc:spChg chg="add">
          <ac:chgData name="Christian Wegmann" userId="62c8636b-4bc7-46d0-ac0a-d0872a494299" providerId="ADAL" clId="{4A1807DF-2D8D-457D-A7FF-64F216082C81}" dt="2018-05-01T12:40:48.971" v="8843" actId="20577"/>
          <ac:spMkLst>
            <pc:docMk/>
            <pc:sldMk cId="1712955246" sldId="315"/>
            <ac:spMk id="153" creationId="{499FD939-1DF1-4696-B4E0-60BCF4165174}"/>
          </ac:spMkLst>
        </pc:spChg>
        <pc:spChg chg="add">
          <ac:chgData name="Christian Wegmann" userId="62c8636b-4bc7-46d0-ac0a-d0872a494299" providerId="ADAL" clId="{4A1807DF-2D8D-457D-A7FF-64F216082C81}" dt="2018-05-01T12:40:48.971" v="8843" actId="20577"/>
          <ac:spMkLst>
            <pc:docMk/>
            <pc:sldMk cId="1712955246" sldId="315"/>
            <ac:spMk id="154" creationId="{719545C3-2091-4755-81BA-030239134DE7}"/>
          </ac:spMkLst>
        </pc:spChg>
        <pc:spChg chg="add">
          <ac:chgData name="Christian Wegmann" userId="62c8636b-4bc7-46d0-ac0a-d0872a494299" providerId="ADAL" clId="{4A1807DF-2D8D-457D-A7FF-64F216082C81}" dt="2018-05-01T12:40:48.971" v="8843" actId="20577"/>
          <ac:spMkLst>
            <pc:docMk/>
            <pc:sldMk cId="1712955246" sldId="315"/>
            <ac:spMk id="155" creationId="{2AE37CB7-01E2-4DDC-B196-523950569453}"/>
          </ac:spMkLst>
        </pc:spChg>
        <pc:spChg chg="add">
          <ac:chgData name="Christian Wegmann" userId="62c8636b-4bc7-46d0-ac0a-d0872a494299" providerId="ADAL" clId="{4A1807DF-2D8D-457D-A7FF-64F216082C81}" dt="2018-05-01T12:40:48.971" v="8843" actId="20577"/>
          <ac:spMkLst>
            <pc:docMk/>
            <pc:sldMk cId="1712955246" sldId="315"/>
            <ac:spMk id="156" creationId="{9BBDED3A-ACB1-45AE-B86D-2CDEBAABF7AA}"/>
          </ac:spMkLst>
        </pc:spChg>
        <pc:spChg chg="add">
          <ac:chgData name="Christian Wegmann" userId="62c8636b-4bc7-46d0-ac0a-d0872a494299" providerId="ADAL" clId="{4A1807DF-2D8D-457D-A7FF-64F216082C81}" dt="2018-05-01T12:40:48.971" v="8843" actId="20577"/>
          <ac:spMkLst>
            <pc:docMk/>
            <pc:sldMk cId="1712955246" sldId="315"/>
            <ac:spMk id="157" creationId="{2C96D2DE-8003-4AF6-82DC-414E1CFBB125}"/>
          </ac:spMkLst>
        </pc:spChg>
        <pc:spChg chg="add">
          <ac:chgData name="Christian Wegmann" userId="62c8636b-4bc7-46d0-ac0a-d0872a494299" providerId="ADAL" clId="{4A1807DF-2D8D-457D-A7FF-64F216082C81}" dt="2018-05-01T12:40:48.971" v="8843" actId="20577"/>
          <ac:spMkLst>
            <pc:docMk/>
            <pc:sldMk cId="1712955246" sldId="315"/>
            <ac:spMk id="164" creationId="{FA02C4DA-F751-40E4-BEFE-A648750AF826}"/>
          </ac:spMkLst>
        </pc:spChg>
        <pc:spChg chg="add">
          <ac:chgData name="Christian Wegmann" userId="62c8636b-4bc7-46d0-ac0a-d0872a494299" providerId="ADAL" clId="{4A1807DF-2D8D-457D-A7FF-64F216082C81}" dt="2018-05-01T12:40:48.971" v="8843" actId="20577"/>
          <ac:spMkLst>
            <pc:docMk/>
            <pc:sldMk cId="1712955246" sldId="315"/>
            <ac:spMk id="166" creationId="{27F061DA-1333-4973-918B-66F9FC508E31}"/>
          </ac:spMkLst>
        </pc:spChg>
        <pc:spChg chg="del">
          <ac:chgData name="Christian Wegmann" userId="62c8636b-4bc7-46d0-ac0a-d0872a494299" providerId="ADAL" clId="{4A1807DF-2D8D-457D-A7FF-64F216082C81}" dt="2018-05-01T12:40:42.350" v="8842" actId="478"/>
          <ac:spMkLst>
            <pc:docMk/>
            <pc:sldMk cId="1712955246" sldId="315"/>
            <ac:spMk id="169" creationId="{C352E785-B5A5-4BB5-991B-9ECF5C52A7E5}"/>
          </ac:spMkLst>
        </pc:spChg>
        <pc:spChg chg="add">
          <ac:chgData name="Christian Wegmann" userId="62c8636b-4bc7-46d0-ac0a-d0872a494299" providerId="ADAL" clId="{4A1807DF-2D8D-457D-A7FF-64F216082C81}" dt="2018-05-01T12:40:48.971" v="8843" actId="20577"/>
          <ac:spMkLst>
            <pc:docMk/>
            <pc:sldMk cId="1712955246" sldId="315"/>
            <ac:spMk id="173" creationId="{8D4B2720-D843-44A6-9C2A-976A9F858EFA}"/>
          </ac:spMkLst>
        </pc:spChg>
        <pc:spChg chg="add">
          <ac:chgData name="Christian Wegmann" userId="62c8636b-4bc7-46d0-ac0a-d0872a494299" providerId="ADAL" clId="{4A1807DF-2D8D-457D-A7FF-64F216082C81}" dt="2018-05-01T12:40:48.971" v="8843" actId="20577"/>
          <ac:spMkLst>
            <pc:docMk/>
            <pc:sldMk cId="1712955246" sldId="315"/>
            <ac:spMk id="175" creationId="{1ECFF695-184E-4070-AD6D-BB9762A3628E}"/>
          </ac:spMkLst>
        </pc:spChg>
        <pc:spChg chg="add">
          <ac:chgData name="Christian Wegmann" userId="62c8636b-4bc7-46d0-ac0a-d0872a494299" providerId="ADAL" clId="{4A1807DF-2D8D-457D-A7FF-64F216082C81}" dt="2018-05-01T12:40:48.971" v="8843" actId="20577"/>
          <ac:spMkLst>
            <pc:docMk/>
            <pc:sldMk cId="1712955246" sldId="315"/>
            <ac:spMk id="176" creationId="{97AF9B16-9A54-4799-945E-1356262287F0}"/>
          </ac:spMkLst>
        </pc:spChg>
        <pc:spChg chg="add">
          <ac:chgData name="Christian Wegmann" userId="62c8636b-4bc7-46d0-ac0a-d0872a494299" providerId="ADAL" clId="{4A1807DF-2D8D-457D-A7FF-64F216082C81}" dt="2018-05-01T12:40:48.971" v="8843" actId="20577"/>
          <ac:spMkLst>
            <pc:docMk/>
            <pc:sldMk cId="1712955246" sldId="315"/>
            <ac:spMk id="177" creationId="{61C3A5C2-F58B-4E22-9473-9B3A1EB2851B}"/>
          </ac:spMkLst>
        </pc:spChg>
        <pc:spChg chg="add">
          <ac:chgData name="Christian Wegmann" userId="62c8636b-4bc7-46d0-ac0a-d0872a494299" providerId="ADAL" clId="{4A1807DF-2D8D-457D-A7FF-64F216082C81}" dt="2018-05-01T12:40:48.971" v="8843" actId="20577"/>
          <ac:spMkLst>
            <pc:docMk/>
            <pc:sldMk cId="1712955246" sldId="315"/>
            <ac:spMk id="182" creationId="{0A49101D-5FC7-4A63-8B7F-602BE601A353}"/>
          </ac:spMkLst>
        </pc:spChg>
        <pc:spChg chg="add mod">
          <ac:chgData name="Christian Wegmann" userId="62c8636b-4bc7-46d0-ac0a-d0872a494299" providerId="ADAL" clId="{4A1807DF-2D8D-457D-A7FF-64F216082C81}" dt="2018-05-01T12:42:47.289" v="9001" actId="571"/>
          <ac:spMkLst>
            <pc:docMk/>
            <pc:sldMk cId="1712955246" sldId="315"/>
            <ac:spMk id="185" creationId="{02AC5353-FFC2-4A38-8431-ABDE3744A318}"/>
          </ac:spMkLst>
        </pc:spChg>
        <pc:spChg chg="add mod ord">
          <ac:chgData name="Christian Wegmann" userId="62c8636b-4bc7-46d0-ac0a-d0872a494299" providerId="ADAL" clId="{4A1807DF-2D8D-457D-A7FF-64F216082C81}" dt="2018-05-01T12:43:26.312" v="9034" actId="465"/>
          <ac:spMkLst>
            <pc:docMk/>
            <pc:sldMk cId="1712955246" sldId="315"/>
            <ac:spMk id="186" creationId="{C2C1A279-7ABE-42BC-9BB3-38D787D2EA0F}"/>
          </ac:spMkLst>
        </pc:spChg>
        <pc:spChg chg="add mod ord">
          <ac:chgData name="Christian Wegmann" userId="62c8636b-4bc7-46d0-ac0a-d0872a494299" providerId="ADAL" clId="{4A1807DF-2D8D-457D-A7FF-64F216082C81}" dt="2018-05-01T12:43:21.810" v="9032" actId="465"/>
          <ac:spMkLst>
            <pc:docMk/>
            <pc:sldMk cId="1712955246" sldId="315"/>
            <ac:spMk id="187" creationId="{74B13D07-515E-42E8-9B2B-3A4D126CED61}"/>
          </ac:spMkLst>
        </pc:spChg>
        <pc:spChg chg="add mod ord">
          <ac:chgData name="Christian Wegmann" userId="62c8636b-4bc7-46d0-ac0a-d0872a494299" providerId="ADAL" clId="{4A1807DF-2D8D-457D-A7FF-64F216082C81}" dt="2018-05-01T12:43:26.312" v="9034" actId="465"/>
          <ac:spMkLst>
            <pc:docMk/>
            <pc:sldMk cId="1712955246" sldId="315"/>
            <ac:spMk id="188" creationId="{761A307B-24DC-44D2-9650-CB4619C5F7A0}"/>
          </ac:spMkLst>
        </pc:spChg>
        <pc:spChg chg="add mod ord">
          <ac:chgData name="Christian Wegmann" userId="62c8636b-4bc7-46d0-ac0a-d0872a494299" providerId="ADAL" clId="{4A1807DF-2D8D-457D-A7FF-64F216082C81}" dt="2018-05-01T12:43:21.810" v="9032" actId="465"/>
          <ac:spMkLst>
            <pc:docMk/>
            <pc:sldMk cId="1712955246" sldId="315"/>
            <ac:spMk id="189" creationId="{0A659D1E-A04B-4276-9690-00C12B75A007}"/>
          </ac:spMkLst>
        </pc:spChg>
        <pc:spChg chg="del">
          <ac:chgData name="Christian Wegmann" userId="62c8636b-4bc7-46d0-ac0a-d0872a494299" providerId="ADAL" clId="{4A1807DF-2D8D-457D-A7FF-64F216082C81}" dt="2018-05-01T12:40:42.350" v="8842" actId="478"/>
          <ac:spMkLst>
            <pc:docMk/>
            <pc:sldMk cId="1712955246" sldId="315"/>
            <ac:spMk id="192" creationId="{407CAECD-908A-4006-B100-AD80F302DC32}"/>
          </ac:spMkLst>
        </pc:spChg>
        <pc:spChg chg="del">
          <ac:chgData name="Christian Wegmann" userId="62c8636b-4bc7-46d0-ac0a-d0872a494299" providerId="ADAL" clId="{4A1807DF-2D8D-457D-A7FF-64F216082C81}" dt="2018-05-01T12:40:42.350" v="8842" actId="478"/>
          <ac:spMkLst>
            <pc:docMk/>
            <pc:sldMk cId="1712955246" sldId="315"/>
            <ac:spMk id="223" creationId="{6645F152-A3BF-4DCA-8BDB-2FEF36A4090B}"/>
          </ac:spMkLst>
        </pc:spChg>
        <pc:spChg chg="del">
          <ac:chgData name="Christian Wegmann" userId="62c8636b-4bc7-46d0-ac0a-d0872a494299" providerId="ADAL" clId="{4A1807DF-2D8D-457D-A7FF-64F216082C81}" dt="2018-05-01T12:40:42.350" v="8842" actId="478"/>
          <ac:spMkLst>
            <pc:docMk/>
            <pc:sldMk cId="1712955246" sldId="315"/>
            <ac:spMk id="224" creationId="{CFDF573D-3BE4-41A2-8CC1-60B67EB70863}"/>
          </ac:spMkLst>
        </pc:spChg>
        <pc:spChg chg="del">
          <ac:chgData name="Christian Wegmann" userId="62c8636b-4bc7-46d0-ac0a-d0872a494299" providerId="ADAL" clId="{4A1807DF-2D8D-457D-A7FF-64F216082C81}" dt="2018-05-01T12:40:42.350" v="8842" actId="478"/>
          <ac:spMkLst>
            <pc:docMk/>
            <pc:sldMk cId="1712955246" sldId="315"/>
            <ac:spMk id="234" creationId="{5B4B36F8-ACA3-494D-9F10-BAEE548020CF}"/>
          </ac:spMkLst>
        </pc:spChg>
        <pc:spChg chg="del">
          <ac:chgData name="Christian Wegmann" userId="62c8636b-4bc7-46d0-ac0a-d0872a494299" providerId="ADAL" clId="{4A1807DF-2D8D-457D-A7FF-64F216082C81}" dt="2018-05-01T12:40:42.350" v="8842" actId="478"/>
          <ac:spMkLst>
            <pc:docMk/>
            <pc:sldMk cId="1712955246" sldId="315"/>
            <ac:spMk id="246" creationId="{F0201C49-4240-4F5A-9439-4A50D07BAD02}"/>
          </ac:spMkLst>
        </pc:spChg>
        <pc:spChg chg="del">
          <ac:chgData name="Christian Wegmann" userId="62c8636b-4bc7-46d0-ac0a-d0872a494299" providerId="ADAL" clId="{4A1807DF-2D8D-457D-A7FF-64F216082C81}" dt="2018-05-01T12:40:42.350" v="8842" actId="478"/>
          <ac:spMkLst>
            <pc:docMk/>
            <pc:sldMk cId="1712955246" sldId="315"/>
            <ac:spMk id="280" creationId="{8DC017C7-4EBB-41C0-95B1-638711239BC4}"/>
          </ac:spMkLst>
        </pc:spChg>
        <pc:spChg chg="del">
          <ac:chgData name="Christian Wegmann" userId="62c8636b-4bc7-46d0-ac0a-d0872a494299" providerId="ADAL" clId="{4A1807DF-2D8D-457D-A7FF-64F216082C81}" dt="2018-05-01T12:40:42.350" v="8842" actId="478"/>
          <ac:spMkLst>
            <pc:docMk/>
            <pc:sldMk cId="1712955246" sldId="315"/>
            <ac:spMk id="350" creationId="{18CD6AAF-9280-4A87-8D40-FD709D895510}"/>
          </ac:spMkLst>
        </pc:spChg>
        <pc:grpChg chg="del">
          <ac:chgData name="Christian Wegmann" userId="62c8636b-4bc7-46d0-ac0a-d0872a494299" providerId="ADAL" clId="{4A1807DF-2D8D-457D-A7FF-64F216082C81}" dt="2018-05-01T12:40:42.350" v="8842" actId="478"/>
          <ac:grpSpMkLst>
            <pc:docMk/>
            <pc:sldMk cId="1712955246" sldId="315"/>
            <ac:grpSpMk id="76" creationId="{6910863A-1669-4E89-8979-82B1CC77AA33}"/>
          </ac:grpSpMkLst>
        </pc:grpChg>
        <pc:grpChg chg="add">
          <ac:chgData name="Christian Wegmann" userId="62c8636b-4bc7-46d0-ac0a-d0872a494299" providerId="ADAL" clId="{4A1807DF-2D8D-457D-A7FF-64F216082C81}" dt="2018-05-01T12:40:48.971" v="8843" actId="20577"/>
          <ac:grpSpMkLst>
            <pc:docMk/>
            <pc:sldMk cId="1712955246" sldId="315"/>
            <ac:grpSpMk id="94" creationId="{B09C8BB1-EC4D-4454-B293-0BD841C8CB09}"/>
          </ac:grpSpMkLst>
        </pc:grpChg>
        <pc:grpChg chg="del">
          <ac:chgData name="Christian Wegmann" userId="62c8636b-4bc7-46d0-ac0a-d0872a494299" providerId="ADAL" clId="{4A1807DF-2D8D-457D-A7FF-64F216082C81}" dt="2018-05-01T12:40:42.350" v="8842" actId="478"/>
          <ac:grpSpMkLst>
            <pc:docMk/>
            <pc:sldMk cId="1712955246" sldId="315"/>
            <ac:grpSpMk id="320" creationId="{82455372-C771-4C3F-9901-76B5127D7621}"/>
          </ac:grpSpMkLst>
        </pc:grpChg>
        <pc:grpChg chg="del">
          <ac:chgData name="Christian Wegmann" userId="62c8636b-4bc7-46d0-ac0a-d0872a494299" providerId="ADAL" clId="{4A1807DF-2D8D-457D-A7FF-64F216082C81}" dt="2018-05-01T12:40:42.350" v="8842" actId="478"/>
          <ac:grpSpMkLst>
            <pc:docMk/>
            <pc:sldMk cId="1712955246" sldId="315"/>
            <ac:grpSpMk id="321" creationId="{61643FE6-3181-4AE3-93A1-E759FA4C8E53}"/>
          </ac:grpSpMkLst>
        </pc:grpChg>
        <pc:picChg chg="del">
          <ac:chgData name="Christian Wegmann" userId="62c8636b-4bc7-46d0-ac0a-d0872a494299" providerId="ADAL" clId="{4A1807DF-2D8D-457D-A7FF-64F216082C81}" dt="2018-05-01T12:40:42.350" v="8842" actId="478"/>
          <ac:picMkLst>
            <pc:docMk/>
            <pc:sldMk cId="1712955246" sldId="315"/>
            <ac:picMk id="10" creationId="{05EF9E72-F72C-4C0C-A4C0-A5B1FC834B5D}"/>
          </ac:picMkLst>
        </pc:picChg>
        <pc:picChg chg="del">
          <ac:chgData name="Christian Wegmann" userId="62c8636b-4bc7-46d0-ac0a-d0872a494299" providerId="ADAL" clId="{4A1807DF-2D8D-457D-A7FF-64F216082C81}" dt="2018-05-01T12:40:42.350" v="8842" actId="478"/>
          <ac:picMkLst>
            <pc:docMk/>
            <pc:sldMk cId="1712955246" sldId="315"/>
            <ac:picMk id="11" creationId="{401E11D7-6858-45CD-812B-421F4F10B2C3}"/>
          </ac:picMkLst>
        </pc:picChg>
        <pc:picChg chg="del">
          <ac:chgData name="Christian Wegmann" userId="62c8636b-4bc7-46d0-ac0a-d0872a494299" providerId="ADAL" clId="{4A1807DF-2D8D-457D-A7FF-64F216082C81}" dt="2018-05-01T12:40:42.350" v="8842" actId="478"/>
          <ac:picMkLst>
            <pc:docMk/>
            <pc:sldMk cId="1712955246" sldId="315"/>
            <ac:picMk id="12" creationId="{50521985-5FCB-467E-ABB6-DAD1DFFD4048}"/>
          </ac:picMkLst>
        </pc:picChg>
        <pc:picChg chg="add">
          <ac:chgData name="Christian Wegmann" userId="62c8636b-4bc7-46d0-ac0a-d0872a494299" providerId="ADAL" clId="{4A1807DF-2D8D-457D-A7FF-64F216082C81}" dt="2018-05-01T12:40:48.971" v="8843" actId="20577"/>
          <ac:picMkLst>
            <pc:docMk/>
            <pc:sldMk cId="1712955246" sldId="315"/>
            <ac:picMk id="92" creationId="{E815A432-0F91-4C10-8C25-10D98F2480BD}"/>
          </ac:picMkLst>
        </pc:picChg>
        <pc:picChg chg="add">
          <ac:chgData name="Christian Wegmann" userId="62c8636b-4bc7-46d0-ac0a-d0872a494299" providerId="ADAL" clId="{4A1807DF-2D8D-457D-A7FF-64F216082C81}" dt="2018-05-01T12:40:48.971" v="8843" actId="20577"/>
          <ac:picMkLst>
            <pc:docMk/>
            <pc:sldMk cId="1712955246" sldId="315"/>
            <ac:picMk id="93" creationId="{DF94677D-5D65-4492-8208-515C54095858}"/>
          </ac:picMkLst>
        </pc:picChg>
        <pc:picChg chg="add">
          <ac:chgData name="Christian Wegmann" userId="62c8636b-4bc7-46d0-ac0a-d0872a494299" providerId="ADAL" clId="{4A1807DF-2D8D-457D-A7FF-64F216082C81}" dt="2018-05-01T12:40:48.971" v="8843" actId="20577"/>
          <ac:picMkLst>
            <pc:docMk/>
            <pc:sldMk cId="1712955246" sldId="315"/>
            <ac:picMk id="108" creationId="{F80A9D02-54B0-4208-9F93-036C5ED88AC6}"/>
          </ac:picMkLst>
        </pc:picChg>
        <pc:picChg chg="add">
          <ac:chgData name="Christian Wegmann" userId="62c8636b-4bc7-46d0-ac0a-d0872a494299" providerId="ADAL" clId="{4A1807DF-2D8D-457D-A7FF-64F216082C81}" dt="2018-05-01T12:40:48.971" v="8843" actId="20577"/>
          <ac:picMkLst>
            <pc:docMk/>
            <pc:sldMk cId="1712955246" sldId="315"/>
            <ac:picMk id="113" creationId="{FF280026-0207-4D8B-830F-BA68464DEF21}"/>
          </ac:picMkLst>
        </pc:picChg>
        <pc:picChg chg="add">
          <ac:chgData name="Christian Wegmann" userId="62c8636b-4bc7-46d0-ac0a-d0872a494299" providerId="ADAL" clId="{4A1807DF-2D8D-457D-A7FF-64F216082C81}" dt="2018-05-01T12:40:48.971" v="8843" actId="20577"/>
          <ac:picMkLst>
            <pc:docMk/>
            <pc:sldMk cId="1712955246" sldId="315"/>
            <ac:picMk id="114" creationId="{C69B8271-D0B4-4D4F-BD39-46C91EEB6816}"/>
          </ac:picMkLst>
        </pc:picChg>
        <pc:picChg chg="add">
          <ac:chgData name="Christian Wegmann" userId="62c8636b-4bc7-46d0-ac0a-d0872a494299" providerId="ADAL" clId="{4A1807DF-2D8D-457D-A7FF-64F216082C81}" dt="2018-05-01T12:40:48.971" v="8843" actId="20577"/>
          <ac:picMkLst>
            <pc:docMk/>
            <pc:sldMk cId="1712955246" sldId="315"/>
            <ac:picMk id="118" creationId="{96A8D9C7-4373-4477-9B4E-73EA0C3A73AA}"/>
          </ac:picMkLst>
        </pc:picChg>
        <pc:picChg chg="add">
          <ac:chgData name="Christian Wegmann" userId="62c8636b-4bc7-46d0-ac0a-d0872a494299" providerId="ADAL" clId="{4A1807DF-2D8D-457D-A7FF-64F216082C81}" dt="2018-05-01T12:40:48.971" v="8843" actId="20577"/>
          <ac:picMkLst>
            <pc:docMk/>
            <pc:sldMk cId="1712955246" sldId="315"/>
            <ac:picMk id="121" creationId="{ECABF804-550B-496E-820E-269CEEAFEEC9}"/>
          </ac:picMkLst>
        </pc:picChg>
        <pc:picChg chg="add">
          <ac:chgData name="Christian Wegmann" userId="62c8636b-4bc7-46d0-ac0a-d0872a494299" providerId="ADAL" clId="{4A1807DF-2D8D-457D-A7FF-64F216082C81}" dt="2018-05-01T12:40:48.971" v="8843" actId="20577"/>
          <ac:picMkLst>
            <pc:docMk/>
            <pc:sldMk cId="1712955246" sldId="315"/>
            <ac:picMk id="128" creationId="{E31FCB0A-D5A7-41D0-8C2C-69BF0CF61378}"/>
          </ac:picMkLst>
        </pc:picChg>
        <pc:picChg chg="add">
          <ac:chgData name="Christian Wegmann" userId="62c8636b-4bc7-46d0-ac0a-d0872a494299" providerId="ADAL" clId="{4A1807DF-2D8D-457D-A7FF-64F216082C81}" dt="2018-05-01T12:40:48.971" v="8843" actId="20577"/>
          <ac:picMkLst>
            <pc:docMk/>
            <pc:sldMk cId="1712955246" sldId="315"/>
            <ac:picMk id="131" creationId="{5DDDE014-DAA5-42A7-8CDC-4ABAB5E7D77F}"/>
          </ac:picMkLst>
        </pc:picChg>
        <pc:picChg chg="add">
          <ac:chgData name="Christian Wegmann" userId="62c8636b-4bc7-46d0-ac0a-d0872a494299" providerId="ADAL" clId="{4A1807DF-2D8D-457D-A7FF-64F216082C81}" dt="2018-05-01T12:40:48.971" v="8843" actId="20577"/>
          <ac:picMkLst>
            <pc:docMk/>
            <pc:sldMk cId="1712955246" sldId="315"/>
            <ac:picMk id="132" creationId="{52D72281-C417-4D3D-9FE0-81757B26535E}"/>
          </ac:picMkLst>
        </pc:picChg>
        <pc:picChg chg="add">
          <ac:chgData name="Christian Wegmann" userId="62c8636b-4bc7-46d0-ac0a-d0872a494299" providerId="ADAL" clId="{4A1807DF-2D8D-457D-A7FF-64F216082C81}" dt="2018-05-01T12:40:48.971" v="8843" actId="20577"/>
          <ac:picMkLst>
            <pc:docMk/>
            <pc:sldMk cId="1712955246" sldId="315"/>
            <ac:picMk id="135" creationId="{01A12E5A-B83D-4121-BD99-3544F437004B}"/>
          </ac:picMkLst>
        </pc:picChg>
        <pc:picChg chg="add">
          <ac:chgData name="Christian Wegmann" userId="62c8636b-4bc7-46d0-ac0a-d0872a494299" providerId="ADAL" clId="{4A1807DF-2D8D-457D-A7FF-64F216082C81}" dt="2018-05-01T12:40:48.971" v="8843" actId="20577"/>
          <ac:picMkLst>
            <pc:docMk/>
            <pc:sldMk cId="1712955246" sldId="315"/>
            <ac:picMk id="138" creationId="{8BA8A19F-889E-4515-A0E3-A559E7CA0F15}"/>
          </ac:picMkLst>
        </pc:picChg>
        <pc:picChg chg="add">
          <ac:chgData name="Christian Wegmann" userId="62c8636b-4bc7-46d0-ac0a-d0872a494299" providerId="ADAL" clId="{4A1807DF-2D8D-457D-A7FF-64F216082C81}" dt="2018-05-01T12:40:48.971" v="8843" actId="20577"/>
          <ac:picMkLst>
            <pc:docMk/>
            <pc:sldMk cId="1712955246" sldId="315"/>
            <ac:picMk id="141" creationId="{2B2CA15C-F309-411A-A9DD-0F7DC7888B4D}"/>
          </ac:picMkLst>
        </pc:picChg>
        <pc:picChg chg="add">
          <ac:chgData name="Christian Wegmann" userId="62c8636b-4bc7-46d0-ac0a-d0872a494299" providerId="ADAL" clId="{4A1807DF-2D8D-457D-A7FF-64F216082C81}" dt="2018-05-01T12:40:48.971" v="8843" actId="20577"/>
          <ac:picMkLst>
            <pc:docMk/>
            <pc:sldMk cId="1712955246" sldId="315"/>
            <ac:picMk id="144" creationId="{823864A6-E5A9-49A6-8E05-7154C5EB15F1}"/>
          </ac:picMkLst>
        </pc:picChg>
        <pc:picChg chg="add">
          <ac:chgData name="Christian Wegmann" userId="62c8636b-4bc7-46d0-ac0a-d0872a494299" providerId="ADAL" clId="{4A1807DF-2D8D-457D-A7FF-64F216082C81}" dt="2018-05-01T12:40:48.971" v="8843" actId="20577"/>
          <ac:picMkLst>
            <pc:docMk/>
            <pc:sldMk cId="1712955246" sldId="315"/>
            <ac:picMk id="151" creationId="{CF9FF7C3-D630-4082-868E-4B61248EFC3F}"/>
          </ac:picMkLst>
        </pc:picChg>
        <pc:picChg chg="add">
          <ac:chgData name="Christian Wegmann" userId="62c8636b-4bc7-46d0-ac0a-d0872a494299" providerId="ADAL" clId="{4A1807DF-2D8D-457D-A7FF-64F216082C81}" dt="2018-05-01T12:40:48.971" v="8843" actId="20577"/>
          <ac:picMkLst>
            <pc:docMk/>
            <pc:sldMk cId="1712955246" sldId="315"/>
            <ac:picMk id="152" creationId="{5CA502BA-B52C-4C61-82A9-0975637AA909}"/>
          </ac:picMkLst>
        </pc:picChg>
        <pc:picChg chg="add">
          <ac:chgData name="Christian Wegmann" userId="62c8636b-4bc7-46d0-ac0a-d0872a494299" providerId="ADAL" clId="{4A1807DF-2D8D-457D-A7FF-64F216082C81}" dt="2018-05-01T12:40:48.971" v="8843" actId="20577"/>
          <ac:picMkLst>
            <pc:docMk/>
            <pc:sldMk cId="1712955246" sldId="315"/>
            <ac:picMk id="158" creationId="{0F51FF77-EF5D-4718-9C57-2457BDF887C4}"/>
          </ac:picMkLst>
        </pc:picChg>
        <pc:picChg chg="add">
          <ac:chgData name="Christian Wegmann" userId="62c8636b-4bc7-46d0-ac0a-d0872a494299" providerId="ADAL" clId="{4A1807DF-2D8D-457D-A7FF-64F216082C81}" dt="2018-05-01T12:40:48.971" v="8843" actId="20577"/>
          <ac:picMkLst>
            <pc:docMk/>
            <pc:sldMk cId="1712955246" sldId="315"/>
            <ac:picMk id="159" creationId="{FEF20F2C-308A-453D-BC0B-148789EF14AC}"/>
          </ac:picMkLst>
        </pc:picChg>
        <pc:picChg chg="add mod">
          <ac:chgData name="Christian Wegmann" userId="62c8636b-4bc7-46d0-ac0a-d0872a494299" providerId="ADAL" clId="{4A1807DF-2D8D-457D-A7FF-64F216082C81}" dt="2018-05-01T12:43:31.049" v="9038" actId="1035"/>
          <ac:picMkLst>
            <pc:docMk/>
            <pc:sldMk cId="1712955246" sldId="315"/>
            <ac:picMk id="163" creationId="{471FC68A-8F6A-45C9-A9CA-D9E9E739A694}"/>
          </ac:picMkLst>
        </pc:picChg>
        <pc:picChg chg="add">
          <ac:chgData name="Christian Wegmann" userId="62c8636b-4bc7-46d0-ac0a-d0872a494299" providerId="ADAL" clId="{4A1807DF-2D8D-457D-A7FF-64F216082C81}" dt="2018-05-01T12:40:48.971" v="8843" actId="20577"/>
          <ac:picMkLst>
            <pc:docMk/>
            <pc:sldMk cId="1712955246" sldId="315"/>
            <ac:picMk id="165" creationId="{AAF208BD-73B7-4937-AE84-F7BB2002AD17}"/>
          </ac:picMkLst>
        </pc:picChg>
        <pc:picChg chg="add">
          <ac:chgData name="Christian Wegmann" userId="62c8636b-4bc7-46d0-ac0a-d0872a494299" providerId="ADAL" clId="{4A1807DF-2D8D-457D-A7FF-64F216082C81}" dt="2018-05-01T12:40:48.971" v="8843" actId="20577"/>
          <ac:picMkLst>
            <pc:docMk/>
            <pc:sldMk cId="1712955246" sldId="315"/>
            <ac:picMk id="167" creationId="{1CE71ACF-C299-4CC2-A9CB-9EB71E6AF36F}"/>
          </ac:picMkLst>
        </pc:picChg>
        <pc:picChg chg="add">
          <ac:chgData name="Christian Wegmann" userId="62c8636b-4bc7-46d0-ac0a-d0872a494299" providerId="ADAL" clId="{4A1807DF-2D8D-457D-A7FF-64F216082C81}" dt="2018-05-01T12:40:48.971" v="8843" actId="20577"/>
          <ac:picMkLst>
            <pc:docMk/>
            <pc:sldMk cId="1712955246" sldId="315"/>
            <ac:picMk id="174" creationId="{DFC585C9-6B34-4DAB-A842-7EE5ED7D4EF0}"/>
          </ac:picMkLst>
        </pc:picChg>
        <pc:picChg chg="add">
          <ac:chgData name="Christian Wegmann" userId="62c8636b-4bc7-46d0-ac0a-d0872a494299" providerId="ADAL" clId="{4A1807DF-2D8D-457D-A7FF-64F216082C81}" dt="2018-05-01T12:40:48.971" v="8843" actId="20577"/>
          <ac:picMkLst>
            <pc:docMk/>
            <pc:sldMk cId="1712955246" sldId="315"/>
            <ac:picMk id="178" creationId="{2B32B923-0061-4635-B528-EBDA08CFBEA6}"/>
          </ac:picMkLst>
        </pc:picChg>
        <pc:picChg chg="add">
          <ac:chgData name="Christian Wegmann" userId="62c8636b-4bc7-46d0-ac0a-d0872a494299" providerId="ADAL" clId="{4A1807DF-2D8D-457D-A7FF-64F216082C81}" dt="2018-05-01T12:40:48.971" v="8843" actId="20577"/>
          <ac:picMkLst>
            <pc:docMk/>
            <pc:sldMk cId="1712955246" sldId="315"/>
            <ac:picMk id="179" creationId="{53B9E5E7-F89B-4DA6-A3FB-380EB66EF66C}"/>
          </ac:picMkLst>
        </pc:picChg>
        <pc:picChg chg="add">
          <ac:chgData name="Christian Wegmann" userId="62c8636b-4bc7-46d0-ac0a-d0872a494299" providerId="ADAL" clId="{4A1807DF-2D8D-457D-A7FF-64F216082C81}" dt="2018-05-01T12:40:48.971" v="8843" actId="20577"/>
          <ac:picMkLst>
            <pc:docMk/>
            <pc:sldMk cId="1712955246" sldId="315"/>
            <ac:picMk id="181" creationId="{C48E07A6-B5D0-4DEE-B5E0-999D446DF8CE}"/>
          </ac:picMkLst>
        </pc:picChg>
        <pc:picChg chg="add">
          <ac:chgData name="Christian Wegmann" userId="62c8636b-4bc7-46d0-ac0a-d0872a494299" providerId="ADAL" clId="{4A1807DF-2D8D-457D-A7FF-64F216082C81}" dt="2018-05-01T12:40:48.971" v="8843" actId="20577"/>
          <ac:picMkLst>
            <pc:docMk/>
            <pc:sldMk cId="1712955246" sldId="315"/>
            <ac:picMk id="184" creationId="{C09A6AB8-A419-425E-8B4D-B89CC075116D}"/>
          </ac:picMkLst>
        </pc:picChg>
        <pc:picChg chg="del">
          <ac:chgData name="Christian Wegmann" userId="62c8636b-4bc7-46d0-ac0a-d0872a494299" providerId="ADAL" clId="{4A1807DF-2D8D-457D-A7FF-64F216082C81}" dt="2018-05-01T12:40:42.350" v="8842" actId="478"/>
          <ac:picMkLst>
            <pc:docMk/>
            <pc:sldMk cId="1712955246" sldId="315"/>
            <ac:picMk id="205" creationId="{8DF1FF9A-009A-4EAD-B3A5-77F5DB240E64}"/>
          </ac:picMkLst>
        </pc:picChg>
        <pc:picChg chg="del">
          <ac:chgData name="Christian Wegmann" userId="62c8636b-4bc7-46d0-ac0a-d0872a494299" providerId="ADAL" clId="{4A1807DF-2D8D-457D-A7FF-64F216082C81}" dt="2018-05-01T12:40:42.350" v="8842" actId="478"/>
          <ac:picMkLst>
            <pc:docMk/>
            <pc:sldMk cId="1712955246" sldId="315"/>
            <ac:picMk id="209" creationId="{494E4AC9-326C-49B1-8449-36EEEF78DFA3}"/>
          </ac:picMkLst>
        </pc:picChg>
        <pc:picChg chg="del">
          <ac:chgData name="Christian Wegmann" userId="62c8636b-4bc7-46d0-ac0a-d0872a494299" providerId="ADAL" clId="{4A1807DF-2D8D-457D-A7FF-64F216082C81}" dt="2018-05-01T12:40:42.350" v="8842" actId="478"/>
          <ac:picMkLst>
            <pc:docMk/>
            <pc:sldMk cId="1712955246" sldId="315"/>
            <ac:picMk id="217" creationId="{2FD8AFD7-349D-4F74-B49C-597184EFDFB7}"/>
          </ac:picMkLst>
        </pc:picChg>
        <pc:cxnChg chg="del">
          <ac:chgData name="Christian Wegmann" userId="62c8636b-4bc7-46d0-ac0a-d0872a494299" providerId="ADAL" clId="{4A1807DF-2D8D-457D-A7FF-64F216082C81}" dt="2018-05-01T12:40:42.350" v="8842" actId="478"/>
          <ac:cxnSpMkLst>
            <pc:docMk/>
            <pc:sldMk cId="1712955246" sldId="315"/>
            <ac:cxnSpMk id="5" creationId="{CCF9BB3F-9BB7-406C-A490-7C75A4DF21C7}"/>
          </ac:cxnSpMkLst>
        </pc:cxnChg>
        <pc:cxnChg chg="del">
          <ac:chgData name="Christian Wegmann" userId="62c8636b-4bc7-46d0-ac0a-d0872a494299" providerId="ADAL" clId="{4A1807DF-2D8D-457D-A7FF-64F216082C81}" dt="2018-05-01T12:40:42.350" v="8842" actId="478"/>
          <ac:cxnSpMkLst>
            <pc:docMk/>
            <pc:sldMk cId="1712955246" sldId="315"/>
            <ac:cxnSpMk id="18" creationId="{639127E6-EFC1-4030-B416-460FF5E60129}"/>
          </ac:cxnSpMkLst>
        </pc:cxnChg>
        <pc:cxnChg chg="del">
          <ac:chgData name="Christian Wegmann" userId="62c8636b-4bc7-46d0-ac0a-d0872a494299" providerId="ADAL" clId="{4A1807DF-2D8D-457D-A7FF-64F216082C81}" dt="2018-05-01T12:40:42.350" v="8842" actId="478"/>
          <ac:cxnSpMkLst>
            <pc:docMk/>
            <pc:sldMk cId="1712955246" sldId="315"/>
            <ac:cxnSpMk id="19" creationId="{71561529-ACDC-47E4-862A-33CFE8F24236}"/>
          </ac:cxnSpMkLst>
        </pc:cxnChg>
        <pc:cxnChg chg="del">
          <ac:chgData name="Christian Wegmann" userId="62c8636b-4bc7-46d0-ac0a-d0872a494299" providerId="ADAL" clId="{4A1807DF-2D8D-457D-A7FF-64F216082C81}" dt="2018-05-01T12:40:42.350" v="8842" actId="478"/>
          <ac:cxnSpMkLst>
            <pc:docMk/>
            <pc:sldMk cId="1712955246" sldId="315"/>
            <ac:cxnSpMk id="20" creationId="{E3AF9AE1-DB01-47A3-9F34-DE70541EB259}"/>
          </ac:cxnSpMkLst>
        </pc:cxnChg>
        <pc:cxnChg chg="del">
          <ac:chgData name="Christian Wegmann" userId="62c8636b-4bc7-46d0-ac0a-d0872a494299" providerId="ADAL" clId="{4A1807DF-2D8D-457D-A7FF-64F216082C81}" dt="2018-05-01T12:40:42.350" v="8842" actId="478"/>
          <ac:cxnSpMkLst>
            <pc:docMk/>
            <pc:sldMk cId="1712955246" sldId="315"/>
            <ac:cxnSpMk id="72" creationId="{02B765C7-8987-4BD4-AD88-135507913A54}"/>
          </ac:cxnSpMkLst>
        </pc:cxnChg>
        <pc:cxnChg chg="del">
          <ac:chgData name="Christian Wegmann" userId="62c8636b-4bc7-46d0-ac0a-d0872a494299" providerId="ADAL" clId="{4A1807DF-2D8D-457D-A7FF-64F216082C81}" dt="2018-05-01T12:40:42.350" v="8842" actId="478"/>
          <ac:cxnSpMkLst>
            <pc:docMk/>
            <pc:sldMk cId="1712955246" sldId="315"/>
            <ac:cxnSpMk id="73" creationId="{BE829A27-2AFE-4E4B-9527-6AF721F25A78}"/>
          </ac:cxnSpMkLst>
        </pc:cxnChg>
        <pc:cxnChg chg="add">
          <ac:chgData name="Christian Wegmann" userId="62c8636b-4bc7-46d0-ac0a-d0872a494299" providerId="ADAL" clId="{4A1807DF-2D8D-457D-A7FF-64F216082C81}" dt="2018-05-01T12:40:48.971" v="8843" actId="20577"/>
          <ac:cxnSpMkLst>
            <pc:docMk/>
            <pc:sldMk cId="1712955246" sldId="315"/>
            <ac:cxnSpMk id="84" creationId="{AF6633B8-C306-47CC-B69D-A38C12E7CED5}"/>
          </ac:cxnSpMkLst>
        </pc:cxnChg>
        <pc:cxnChg chg="add">
          <ac:chgData name="Christian Wegmann" userId="62c8636b-4bc7-46d0-ac0a-d0872a494299" providerId="ADAL" clId="{4A1807DF-2D8D-457D-A7FF-64F216082C81}" dt="2018-05-01T12:40:48.971" v="8843" actId="20577"/>
          <ac:cxnSpMkLst>
            <pc:docMk/>
            <pc:sldMk cId="1712955246" sldId="315"/>
            <ac:cxnSpMk id="89" creationId="{38766AC5-CA81-4BE7-9D25-37C522EB07F1}"/>
          </ac:cxnSpMkLst>
        </pc:cxnChg>
        <pc:cxnChg chg="add">
          <ac:chgData name="Christian Wegmann" userId="62c8636b-4bc7-46d0-ac0a-d0872a494299" providerId="ADAL" clId="{4A1807DF-2D8D-457D-A7FF-64F216082C81}" dt="2018-05-01T12:40:48.971" v="8843" actId="20577"/>
          <ac:cxnSpMkLst>
            <pc:docMk/>
            <pc:sldMk cId="1712955246" sldId="315"/>
            <ac:cxnSpMk id="91" creationId="{B34017EE-17C4-44CE-91D0-7CBAC3A41695}"/>
          </ac:cxnSpMkLst>
        </pc:cxnChg>
        <pc:cxnChg chg="add">
          <ac:chgData name="Christian Wegmann" userId="62c8636b-4bc7-46d0-ac0a-d0872a494299" providerId="ADAL" clId="{4A1807DF-2D8D-457D-A7FF-64F216082C81}" dt="2018-05-01T12:40:48.971" v="8843" actId="20577"/>
          <ac:cxnSpMkLst>
            <pc:docMk/>
            <pc:sldMk cId="1712955246" sldId="315"/>
            <ac:cxnSpMk id="105" creationId="{8D6CE25F-3B54-4EE4-B833-5B18520710B6}"/>
          </ac:cxnSpMkLst>
        </pc:cxnChg>
        <pc:cxnChg chg="add">
          <ac:chgData name="Christian Wegmann" userId="62c8636b-4bc7-46d0-ac0a-d0872a494299" providerId="ADAL" clId="{4A1807DF-2D8D-457D-A7FF-64F216082C81}" dt="2018-05-01T12:40:48.971" v="8843" actId="20577"/>
          <ac:cxnSpMkLst>
            <pc:docMk/>
            <pc:sldMk cId="1712955246" sldId="315"/>
            <ac:cxnSpMk id="106" creationId="{6CCBEE1A-34C5-4DB9-A408-32B3FBD05179}"/>
          </ac:cxnSpMkLst>
        </pc:cxnChg>
        <pc:cxnChg chg="add">
          <ac:chgData name="Christian Wegmann" userId="62c8636b-4bc7-46d0-ac0a-d0872a494299" providerId="ADAL" clId="{4A1807DF-2D8D-457D-A7FF-64F216082C81}" dt="2018-05-01T12:40:48.971" v="8843" actId="20577"/>
          <ac:cxnSpMkLst>
            <pc:docMk/>
            <pc:sldMk cId="1712955246" sldId="315"/>
            <ac:cxnSpMk id="116" creationId="{A8BCCBA6-E532-4D73-8605-2840BA042DC9}"/>
          </ac:cxnSpMkLst>
        </pc:cxnChg>
        <pc:cxnChg chg="add">
          <ac:chgData name="Christian Wegmann" userId="62c8636b-4bc7-46d0-ac0a-d0872a494299" providerId="ADAL" clId="{4A1807DF-2D8D-457D-A7FF-64F216082C81}" dt="2018-05-01T12:40:48.971" v="8843" actId="20577"/>
          <ac:cxnSpMkLst>
            <pc:docMk/>
            <pc:sldMk cId="1712955246" sldId="315"/>
            <ac:cxnSpMk id="117" creationId="{DC969806-58DF-44BD-A50E-89556219A7A7}"/>
          </ac:cxnSpMkLst>
        </pc:cxnChg>
        <pc:cxnChg chg="add">
          <ac:chgData name="Christian Wegmann" userId="62c8636b-4bc7-46d0-ac0a-d0872a494299" providerId="ADAL" clId="{4A1807DF-2D8D-457D-A7FF-64F216082C81}" dt="2018-05-01T12:40:48.971" v="8843" actId="20577"/>
          <ac:cxnSpMkLst>
            <pc:docMk/>
            <pc:sldMk cId="1712955246" sldId="315"/>
            <ac:cxnSpMk id="125" creationId="{69B4C3DE-197E-425D-AA18-216710BA8884}"/>
          </ac:cxnSpMkLst>
        </pc:cxnChg>
        <pc:cxnChg chg="del mod">
          <ac:chgData name="Christian Wegmann" userId="62c8636b-4bc7-46d0-ac0a-d0872a494299" providerId="ADAL" clId="{4A1807DF-2D8D-457D-A7FF-64F216082C81}" dt="2018-05-01T12:40:42.350" v="8842" actId="478"/>
          <ac:cxnSpMkLst>
            <pc:docMk/>
            <pc:sldMk cId="1712955246" sldId="315"/>
            <ac:cxnSpMk id="134" creationId="{58776E72-5C44-4DBD-9BD1-42FFEEDDFDF1}"/>
          </ac:cxnSpMkLst>
        </pc:cxnChg>
        <pc:cxnChg chg="add">
          <ac:chgData name="Christian Wegmann" userId="62c8636b-4bc7-46d0-ac0a-d0872a494299" providerId="ADAL" clId="{4A1807DF-2D8D-457D-A7FF-64F216082C81}" dt="2018-05-01T12:40:48.971" v="8843" actId="20577"/>
          <ac:cxnSpMkLst>
            <pc:docMk/>
            <pc:sldMk cId="1712955246" sldId="315"/>
            <ac:cxnSpMk id="136" creationId="{51E8FA13-C6A5-4A0D-8FBD-BD5629B009E3}"/>
          </ac:cxnSpMkLst>
        </pc:cxnChg>
        <pc:cxnChg chg="add">
          <ac:chgData name="Christian Wegmann" userId="62c8636b-4bc7-46d0-ac0a-d0872a494299" providerId="ADAL" clId="{4A1807DF-2D8D-457D-A7FF-64F216082C81}" dt="2018-05-01T12:40:48.971" v="8843" actId="20577"/>
          <ac:cxnSpMkLst>
            <pc:docMk/>
            <pc:sldMk cId="1712955246" sldId="315"/>
            <ac:cxnSpMk id="139" creationId="{4AE5CF31-5E39-46D3-B317-594CF75ED1D8}"/>
          </ac:cxnSpMkLst>
        </pc:cxnChg>
        <pc:cxnChg chg="add">
          <ac:chgData name="Christian Wegmann" userId="62c8636b-4bc7-46d0-ac0a-d0872a494299" providerId="ADAL" clId="{4A1807DF-2D8D-457D-A7FF-64F216082C81}" dt="2018-05-01T12:40:48.971" v="8843" actId="20577"/>
          <ac:cxnSpMkLst>
            <pc:docMk/>
            <pc:sldMk cId="1712955246" sldId="315"/>
            <ac:cxnSpMk id="160" creationId="{A57A8000-7D1A-4A9B-B861-3567EDEAD147}"/>
          </ac:cxnSpMkLst>
        </pc:cxnChg>
        <pc:cxnChg chg="add">
          <ac:chgData name="Christian Wegmann" userId="62c8636b-4bc7-46d0-ac0a-d0872a494299" providerId="ADAL" clId="{4A1807DF-2D8D-457D-A7FF-64F216082C81}" dt="2018-05-01T12:40:48.971" v="8843" actId="20577"/>
          <ac:cxnSpMkLst>
            <pc:docMk/>
            <pc:sldMk cId="1712955246" sldId="315"/>
            <ac:cxnSpMk id="161" creationId="{5389ED76-659E-40D4-B95A-59AF8989C829}"/>
          </ac:cxnSpMkLst>
        </pc:cxnChg>
        <pc:cxnChg chg="add">
          <ac:chgData name="Christian Wegmann" userId="62c8636b-4bc7-46d0-ac0a-d0872a494299" providerId="ADAL" clId="{4A1807DF-2D8D-457D-A7FF-64F216082C81}" dt="2018-05-01T12:40:48.971" v="8843" actId="20577"/>
          <ac:cxnSpMkLst>
            <pc:docMk/>
            <pc:sldMk cId="1712955246" sldId="315"/>
            <ac:cxnSpMk id="162" creationId="{79652005-6A75-4AFE-AD60-A05132E8BD57}"/>
          </ac:cxnSpMkLst>
        </pc:cxnChg>
        <pc:cxnChg chg="add">
          <ac:chgData name="Christian Wegmann" userId="62c8636b-4bc7-46d0-ac0a-d0872a494299" providerId="ADAL" clId="{4A1807DF-2D8D-457D-A7FF-64F216082C81}" dt="2018-05-01T12:40:48.971" v="8843" actId="20577"/>
          <ac:cxnSpMkLst>
            <pc:docMk/>
            <pc:sldMk cId="1712955246" sldId="315"/>
            <ac:cxnSpMk id="168" creationId="{91B75600-6046-4742-91F3-10A46D1AB2FF}"/>
          </ac:cxnSpMkLst>
        </pc:cxnChg>
        <pc:cxnChg chg="del mod">
          <ac:chgData name="Christian Wegmann" userId="62c8636b-4bc7-46d0-ac0a-d0872a494299" providerId="ADAL" clId="{4A1807DF-2D8D-457D-A7FF-64F216082C81}" dt="2018-05-01T12:40:42.350" v="8842" actId="478"/>
          <ac:cxnSpMkLst>
            <pc:docMk/>
            <pc:sldMk cId="1712955246" sldId="315"/>
            <ac:cxnSpMk id="170" creationId="{BD83554D-0EBE-49C2-B5C8-BA42B3E7154C}"/>
          </ac:cxnSpMkLst>
        </pc:cxnChg>
        <pc:cxnChg chg="add">
          <ac:chgData name="Christian Wegmann" userId="62c8636b-4bc7-46d0-ac0a-d0872a494299" providerId="ADAL" clId="{4A1807DF-2D8D-457D-A7FF-64F216082C81}" dt="2018-05-01T12:40:48.971" v="8843" actId="20577"/>
          <ac:cxnSpMkLst>
            <pc:docMk/>
            <pc:sldMk cId="1712955246" sldId="315"/>
            <ac:cxnSpMk id="171" creationId="{4B510AD8-6C0C-4109-94EB-46E1D3E6C73A}"/>
          </ac:cxnSpMkLst>
        </pc:cxnChg>
        <pc:cxnChg chg="add">
          <ac:chgData name="Christian Wegmann" userId="62c8636b-4bc7-46d0-ac0a-d0872a494299" providerId="ADAL" clId="{4A1807DF-2D8D-457D-A7FF-64F216082C81}" dt="2018-05-01T12:40:48.971" v="8843" actId="20577"/>
          <ac:cxnSpMkLst>
            <pc:docMk/>
            <pc:sldMk cId="1712955246" sldId="315"/>
            <ac:cxnSpMk id="172" creationId="{6EACA9ED-5FA5-431B-BEF1-89DBE0613C38}"/>
          </ac:cxnSpMkLst>
        </pc:cxnChg>
        <pc:cxnChg chg="add">
          <ac:chgData name="Christian Wegmann" userId="62c8636b-4bc7-46d0-ac0a-d0872a494299" providerId="ADAL" clId="{4A1807DF-2D8D-457D-A7FF-64F216082C81}" dt="2018-05-01T12:40:48.971" v="8843" actId="20577"/>
          <ac:cxnSpMkLst>
            <pc:docMk/>
            <pc:sldMk cId="1712955246" sldId="315"/>
            <ac:cxnSpMk id="180" creationId="{5320E280-5516-4BE7-B597-67B4CFE55768}"/>
          </ac:cxnSpMkLst>
        </pc:cxnChg>
        <pc:cxnChg chg="add">
          <ac:chgData name="Christian Wegmann" userId="62c8636b-4bc7-46d0-ac0a-d0872a494299" providerId="ADAL" clId="{4A1807DF-2D8D-457D-A7FF-64F216082C81}" dt="2018-05-01T12:40:48.971" v="8843" actId="20577"/>
          <ac:cxnSpMkLst>
            <pc:docMk/>
            <pc:sldMk cId="1712955246" sldId="315"/>
            <ac:cxnSpMk id="183" creationId="{92A17AFF-AF84-4B46-801D-A628406B62D6}"/>
          </ac:cxnSpMkLst>
        </pc:cxnChg>
        <pc:cxnChg chg="del mod">
          <ac:chgData name="Christian Wegmann" userId="62c8636b-4bc7-46d0-ac0a-d0872a494299" providerId="ADAL" clId="{4A1807DF-2D8D-457D-A7FF-64F216082C81}" dt="2018-05-01T12:40:42.350" v="8842" actId="478"/>
          <ac:cxnSpMkLst>
            <pc:docMk/>
            <pc:sldMk cId="1712955246" sldId="315"/>
            <ac:cxnSpMk id="211" creationId="{C1FA34A5-920E-4EF4-8694-DAB172CF063C}"/>
          </ac:cxnSpMkLst>
        </pc:cxnChg>
        <pc:cxnChg chg="del mod">
          <ac:chgData name="Christian Wegmann" userId="62c8636b-4bc7-46d0-ac0a-d0872a494299" providerId="ADAL" clId="{4A1807DF-2D8D-457D-A7FF-64F216082C81}" dt="2018-05-01T12:40:42.350" v="8842" actId="478"/>
          <ac:cxnSpMkLst>
            <pc:docMk/>
            <pc:sldMk cId="1712955246" sldId="315"/>
            <ac:cxnSpMk id="221" creationId="{A64CC65C-4C5C-4005-A57F-294C5163A6DA}"/>
          </ac:cxnSpMkLst>
        </pc:cxnChg>
        <pc:cxnChg chg="del mod">
          <ac:chgData name="Christian Wegmann" userId="62c8636b-4bc7-46d0-ac0a-d0872a494299" providerId="ADAL" clId="{4A1807DF-2D8D-457D-A7FF-64F216082C81}" dt="2018-05-01T12:40:42.350" v="8842" actId="478"/>
          <ac:cxnSpMkLst>
            <pc:docMk/>
            <pc:sldMk cId="1712955246" sldId="315"/>
            <ac:cxnSpMk id="235" creationId="{FD115996-D446-441E-A831-DCB2727D7AC6}"/>
          </ac:cxnSpMkLst>
        </pc:cxnChg>
        <pc:cxnChg chg="del mod">
          <ac:chgData name="Christian Wegmann" userId="62c8636b-4bc7-46d0-ac0a-d0872a494299" providerId="ADAL" clId="{4A1807DF-2D8D-457D-A7FF-64F216082C81}" dt="2018-05-01T12:40:42.350" v="8842" actId="478"/>
          <ac:cxnSpMkLst>
            <pc:docMk/>
            <pc:sldMk cId="1712955246" sldId="315"/>
            <ac:cxnSpMk id="238" creationId="{3B2F5730-E62B-4E80-B404-1CBE5DEFF49F}"/>
          </ac:cxnSpMkLst>
        </pc:cxnChg>
        <pc:cxnChg chg="del">
          <ac:chgData name="Christian Wegmann" userId="62c8636b-4bc7-46d0-ac0a-d0872a494299" providerId="ADAL" clId="{4A1807DF-2D8D-457D-A7FF-64F216082C81}" dt="2018-05-01T12:40:42.350" v="8842" actId="478"/>
          <ac:cxnSpMkLst>
            <pc:docMk/>
            <pc:sldMk cId="1712955246" sldId="315"/>
            <ac:cxnSpMk id="260" creationId="{DF629C68-9EC9-44B0-A96C-C5C76177E1AD}"/>
          </ac:cxnSpMkLst>
        </pc:cxnChg>
        <pc:cxnChg chg="del mod">
          <ac:chgData name="Christian Wegmann" userId="62c8636b-4bc7-46d0-ac0a-d0872a494299" providerId="ADAL" clId="{4A1807DF-2D8D-457D-A7FF-64F216082C81}" dt="2018-05-01T12:40:42.350" v="8842" actId="478"/>
          <ac:cxnSpMkLst>
            <pc:docMk/>
            <pc:sldMk cId="1712955246" sldId="315"/>
            <ac:cxnSpMk id="272" creationId="{368112BE-A97A-4ABD-9E45-758E23782038}"/>
          </ac:cxnSpMkLst>
        </pc:cxnChg>
        <pc:cxnChg chg="del mod">
          <ac:chgData name="Christian Wegmann" userId="62c8636b-4bc7-46d0-ac0a-d0872a494299" providerId="ADAL" clId="{4A1807DF-2D8D-457D-A7FF-64F216082C81}" dt="2018-05-01T12:40:42.350" v="8842" actId="478"/>
          <ac:cxnSpMkLst>
            <pc:docMk/>
            <pc:sldMk cId="1712955246" sldId="315"/>
            <ac:cxnSpMk id="286" creationId="{21388543-203E-4803-BF7D-7E5B5D9E7693}"/>
          </ac:cxnSpMkLst>
        </pc:cxnChg>
        <pc:cxnChg chg="del mod">
          <ac:chgData name="Christian Wegmann" userId="62c8636b-4bc7-46d0-ac0a-d0872a494299" providerId="ADAL" clId="{4A1807DF-2D8D-457D-A7FF-64F216082C81}" dt="2018-05-01T12:40:42.350" v="8842" actId="478"/>
          <ac:cxnSpMkLst>
            <pc:docMk/>
            <pc:sldMk cId="1712955246" sldId="315"/>
            <ac:cxnSpMk id="289" creationId="{B1A3668E-F522-4161-9553-42AF24B6ACB3}"/>
          </ac:cxnSpMkLst>
        </pc:cxnChg>
        <pc:cxnChg chg="del mod">
          <ac:chgData name="Christian Wegmann" userId="62c8636b-4bc7-46d0-ac0a-d0872a494299" providerId="ADAL" clId="{4A1807DF-2D8D-457D-A7FF-64F216082C81}" dt="2018-05-01T12:40:42.350" v="8842" actId="478"/>
          <ac:cxnSpMkLst>
            <pc:docMk/>
            <pc:sldMk cId="1712955246" sldId="315"/>
            <ac:cxnSpMk id="326" creationId="{07B86A1C-7027-49AC-B25B-D3C6E988FDC1}"/>
          </ac:cxnSpMkLst>
        </pc:cxnChg>
        <pc:cxnChg chg="del">
          <ac:chgData name="Christian Wegmann" userId="62c8636b-4bc7-46d0-ac0a-d0872a494299" providerId="ADAL" clId="{4A1807DF-2D8D-457D-A7FF-64F216082C81}" dt="2018-05-01T12:40:42.350" v="8842" actId="478"/>
          <ac:cxnSpMkLst>
            <pc:docMk/>
            <pc:sldMk cId="1712955246" sldId="315"/>
            <ac:cxnSpMk id="334" creationId="{3C6D248F-92C6-49AF-8748-BE0C3EBDF075}"/>
          </ac:cxnSpMkLst>
        </pc:cxnChg>
        <pc:cxnChg chg="del">
          <ac:chgData name="Christian Wegmann" userId="62c8636b-4bc7-46d0-ac0a-d0872a494299" providerId="ADAL" clId="{4A1807DF-2D8D-457D-A7FF-64F216082C81}" dt="2018-05-01T12:40:42.350" v="8842" actId="478"/>
          <ac:cxnSpMkLst>
            <pc:docMk/>
            <pc:sldMk cId="1712955246" sldId="315"/>
            <ac:cxnSpMk id="345" creationId="{C9701D4F-3F25-49B9-AD97-EAE44031A52F}"/>
          </ac:cxnSpMkLst>
        </pc:cxnChg>
        <pc:cxnChg chg="del">
          <ac:chgData name="Christian Wegmann" userId="62c8636b-4bc7-46d0-ac0a-d0872a494299" providerId="ADAL" clId="{4A1807DF-2D8D-457D-A7FF-64F216082C81}" dt="2018-05-01T12:40:42.350" v="8842" actId="478"/>
          <ac:cxnSpMkLst>
            <pc:docMk/>
            <pc:sldMk cId="1712955246" sldId="315"/>
            <ac:cxnSpMk id="347" creationId="{B10CDE74-2E22-44E1-93C4-30006091B6F1}"/>
          </ac:cxnSpMkLst>
        </pc:cxnChg>
        <pc:cxnChg chg="del">
          <ac:chgData name="Christian Wegmann" userId="62c8636b-4bc7-46d0-ac0a-d0872a494299" providerId="ADAL" clId="{4A1807DF-2D8D-457D-A7FF-64F216082C81}" dt="2018-05-01T12:40:42.350" v="8842" actId="478"/>
          <ac:cxnSpMkLst>
            <pc:docMk/>
            <pc:sldMk cId="1712955246" sldId="315"/>
            <ac:cxnSpMk id="348" creationId="{9FBB51A7-433F-4014-B49A-E93C7749066D}"/>
          </ac:cxnSpMkLst>
        </pc:cxnChg>
        <pc:cxnChg chg="del">
          <ac:chgData name="Christian Wegmann" userId="62c8636b-4bc7-46d0-ac0a-d0872a494299" providerId="ADAL" clId="{4A1807DF-2D8D-457D-A7FF-64F216082C81}" dt="2018-05-01T12:40:42.350" v="8842" actId="478"/>
          <ac:cxnSpMkLst>
            <pc:docMk/>
            <pc:sldMk cId="1712955246" sldId="315"/>
            <ac:cxnSpMk id="351" creationId="{5BEAB8F9-F797-46FF-ADBD-A3EE46C524C3}"/>
          </ac:cxnSpMkLst>
        </pc:cxnChg>
        <pc:cxnChg chg="del">
          <ac:chgData name="Christian Wegmann" userId="62c8636b-4bc7-46d0-ac0a-d0872a494299" providerId="ADAL" clId="{4A1807DF-2D8D-457D-A7FF-64F216082C81}" dt="2018-05-01T12:40:42.350" v="8842" actId="478"/>
          <ac:cxnSpMkLst>
            <pc:docMk/>
            <pc:sldMk cId="1712955246" sldId="315"/>
            <ac:cxnSpMk id="352" creationId="{AFF22C8B-CC7D-4F6C-B3FC-942285494F7C}"/>
          </ac:cxnSpMkLst>
        </pc:cxnChg>
      </pc:sldChg>
      <pc:sldMasterChg chg="modSldLayout">
        <pc:chgData name="Christian Wegmann" userId="62c8636b-4bc7-46d0-ac0a-d0872a494299" providerId="ADAL" clId="{4A1807DF-2D8D-457D-A7FF-64F216082C81}" dt="2018-05-01T12:19:49.048" v="8671" actId="3064"/>
        <pc:sldMasterMkLst>
          <pc:docMk/>
          <pc:sldMasterMk cId="4116202183" sldId="2147483648"/>
        </pc:sldMasterMkLst>
        <pc:sldLayoutChg chg="addSp modSp">
          <pc:chgData name="Christian Wegmann" userId="62c8636b-4bc7-46d0-ac0a-d0872a494299" providerId="ADAL" clId="{4A1807DF-2D8D-457D-A7FF-64F216082C81}" dt="2018-05-01T12:19:49.048" v="8671" actId="3064"/>
          <pc:sldLayoutMkLst>
            <pc:docMk/>
            <pc:sldMasterMk cId="4116202183" sldId="2147483648"/>
            <pc:sldLayoutMk cId="3836479411" sldId="2147483660"/>
          </pc:sldLayoutMkLst>
          <pc:spChg chg="add mod">
            <ac:chgData name="Christian Wegmann" userId="62c8636b-4bc7-46d0-ac0a-d0872a494299" providerId="ADAL" clId="{4A1807DF-2D8D-457D-A7FF-64F216082C81}" dt="2018-05-01T12:19:49.048" v="8671" actId="3064"/>
            <ac:spMkLst>
              <pc:docMk/>
              <pc:sldMasterMk cId="4116202183" sldId="2147483648"/>
              <pc:sldLayoutMk cId="3836479411" sldId="2147483660"/>
              <ac:spMk id="10" creationId="{F489454D-DE82-4E31-9A01-45F2154BB82B}"/>
            </ac:spMkLst>
          </pc:spChg>
        </pc:sldLayoutChg>
      </pc:sldMasterChg>
    </pc:docChg>
  </pc:docChgLst>
  <pc:docChgLst>
    <pc:chgData name="Christian Wegmann" userId="62c8636b-4bc7-46d0-ac0a-d0872a494299" providerId="ADAL" clId="{071245EB-521A-4305-AE10-C0FF819FF398}"/>
    <pc:docChg chg="custSel modSld">
      <pc:chgData name="Christian Wegmann" userId="62c8636b-4bc7-46d0-ac0a-d0872a494299" providerId="ADAL" clId="{071245EB-521A-4305-AE10-C0FF819FF398}" dt="2018-05-02T04:35:48.292" v="33" actId="6549"/>
      <pc:docMkLst>
        <pc:docMk/>
      </pc:docMkLst>
      <pc:sldChg chg="modSp">
        <pc:chgData name="Christian Wegmann" userId="62c8636b-4bc7-46d0-ac0a-d0872a494299" providerId="ADAL" clId="{071245EB-521A-4305-AE10-C0FF819FF398}" dt="2018-05-02T04:35:48.292" v="33" actId="6549"/>
        <pc:sldMkLst>
          <pc:docMk/>
          <pc:sldMk cId="1999636801" sldId="275"/>
        </pc:sldMkLst>
        <pc:spChg chg="mod">
          <ac:chgData name="Christian Wegmann" userId="62c8636b-4bc7-46d0-ac0a-d0872a494299" providerId="ADAL" clId="{071245EB-521A-4305-AE10-C0FF819FF398}" dt="2018-05-02T04:35:48.292" v="33" actId="6549"/>
          <ac:spMkLst>
            <pc:docMk/>
            <pc:sldMk cId="1999636801" sldId="275"/>
            <ac:spMk id="7" creationId="{3B913634-7D41-4F92-816F-11572509DD16}"/>
          </ac:spMkLst>
        </pc:spChg>
        <pc:graphicFrameChg chg="modGraphic">
          <ac:chgData name="Christian Wegmann" userId="62c8636b-4bc7-46d0-ac0a-d0872a494299" providerId="ADAL" clId="{071245EB-521A-4305-AE10-C0FF819FF398}" dt="2018-05-02T04:35:27.702" v="32" actId="20577"/>
          <ac:graphicFrameMkLst>
            <pc:docMk/>
            <pc:sldMk cId="1999636801" sldId="275"/>
            <ac:graphicFrameMk id="4" creationId="{C1DB1A6B-36E5-40AF-9546-EDFEEC2D368E}"/>
          </ac:graphicFrameMkLst>
        </pc:graphicFrameChg>
      </pc:sldChg>
    </pc:docChg>
  </pc:docChgLst>
  <pc:docChgLst>
    <pc:chgData name="Christian Wegmann" userId="62c8636b-4bc7-46d0-ac0a-d0872a494299" providerId="ADAL" clId="{163D6A2A-699A-4312-BBAF-828C9ACB7F3D}"/>
    <pc:docChg chg="undo custSel addSld delSld modSld">
      <pc:chgData name="Christian Wegmann" userId="62c8636b-4bc7-46d0-ac0a-d0872a494299" providerId="ADAL" clId="{163D6A2A-699A-4312-BBAF-828C9ACB7F3D}" dt="2018-02-27T20:13:17.208" v="2383" actId="14100"/>
      <pc:docMkLst>
        <pc:docMk/>
      </pc:docMkLst>
      <pc:sldChg chg="addSp modSp">
        <pc:chgData name="Christian Wegmann" userId="62c8636b-4bc7-46d0-ac0a-d0872a494299" providerId="ADAL" clId="{163D6A2A-699A-4312-BBAF-828C9ACB7F3D}" dt="2018-02-27T20:10:26.576" v="2353" actId="1038"/>
        <pc:sldMkLst>
          <pc:docMk/>
          <pc:sldMk cId="3589972035" sldId="263"/>
        </pc:sldMkLst>
        <pc:spChg chg="add mod">
          <ac:chgData name="Christian Wegmann" userId="62c8636b-4bc7-46d0-ac0a-d0872a494299" providerId="ADAL" clId="{163D6A2A-699A-4312-BBAF-828C9ACB7F3D}" dt="2018-02-27T20:10:26.576" v="2353" actId="1038"/>
          <ac:spMkLst>
            <pc:docMk/>
            <pc:sldMk cId="3589972035" sldId="263"/>
            <ac:spMk id="4" creationId="{87BBA828-011E-44C2-AB54-9A9A12A016B9}"/>
          </ac:spMkLst>
        </pc:spChg>
      </pc:sldChg>
      <pc:sldChg chg="addSp modSp">
        <pc:chgData name="Christian Wegmann" userId="62c8636b-4bc7-46d0-ac0a-d0872a494299" providerId="ADAL" clId="{163D6A2A-699A-4312-BBAF-828C9ACB7F3D}" dt="2018-02-27T20:10:54.717" v="2359" actId="14100"/>
        <pc:sldMkLst>
          <pc:docMk/>
          <pc:sldMk cId="73585184" sldId="266"/>
        </pc:sldMkLst>
        <pc:spChg chg="add mod">
          <ac:chgData name="Christian Wegmann" userId="62c8636b-4bc7-46d0-ac0a-d0872a494299" providerId="ADAL" clId="{163D6A2A-699A-4312-BBAF-828C9ACB7F3D}" dt="2018-02-27T19:32:41.032" v="97" actId="1038"/>
          <ac:spMkLst>
            <pc:docMk/>
            <pc:sldMk cId="73585184" sldId="266"/>
            <ac:spMk id="4" creationId="{9DED97F4-BA62-4DCD-AB8B-69DA15885B22}"/>
          </ac:spMkLst>
        </pc:spChg>
        <pc:spChg chg="add">
          <ac:chgData name="Christian Wegmann" userId="62c8636b-4bc7-46d0-ac0a-d0872a494299" providerId="ADAL" clId="{163D6A2A-699A-4312-BBAF-828C9ACB7F3D}" dt="2018-02-27T20:10:54.717" v="2359" actId="14100"/>
          <ac:spMkLst>
            <pc:docMk/>
            <pc:sldMk cId="73585184" sldId="266"/>
            <ac:spMk id="75" creationId="{B6214DE4-F09A-4CA9-9355-ABC9B2C28791}"/>
          </ac:spMkLst>
        </pc:spChg>
      </pc:sldChg>
      <pc:sldChg chg="addSp">
        <pc:chgData name="Christian Wegmann" userId="62c8636b-4bc7-46d0-ac0a-d0872a494299" providerId="ADAL" clId="{163D6A2A-699A-4312-BBAF-828C9ACB7F3D}" dt="2018-02-27T20:11:01.502" v="2362" actId="14100"/>
        <pc:sldMkLst>
          <pc:docMk/>
          <pc:sldMk cId="2106124745" sldId="270"/>
        </pc:sldMkLst>
        <pc:spChg chg="add">
          <ac:chgData name="Christian Wegmann" userId="62c8636b-4bc7-46d0-ac0a-d0872a494299" providerId="ADAL" clId="{163D6A2A-699A-4312-BBAF-828C9ACB7F3D}" dt="2018-02-27T20:11:01.502" v="2362" actId="14100"/>
          <ac:spMkLst>
            <pc:docMk/>
            <pc:sldMk cId="2106124745" sldId="270"/>
            <ac:spMk id="7" creationId="{C405C648-D1F4-4BA8-811B-B68F3C936038}"/>
          </ac:spMkLst>
        </pc:spChg>
      </pc:sldChg>
      <pc:sldChg chg="addSp modSp">
        <pc:chgData name="Christian Wegmann" userId="62c8636b-4bc7-46d0-ac0a-d0872a494299" providerId="ADAL" clId="{163D6A2A-699A-4312-BBAF-828C9ACB7F3D}" dt="2018-02-27T20:11:02.854" v="2363" actId="14100"/>
        <pc:sldMkLst>
          <pc:docMk/>
          <pc:sldMk cId="707709427" sldId="272"/>
        </pc:sldMkLst>
        <pc:spChg chg="mod">
          <ac:chgData name="Christian Wegmann" userId="62c8636b-4bc7-46d0-ac0a-d0872a494299" providerId="ADAL" clId="{163D6A2A-699A-4312-BBAF-828C9ACB7F3D}" dt="2018-02-27T19:56:21.970" v="1813" actId="790"/>
          <ac:spMkLst>
            <pc:docMk/>
            <pc:sldMk cId="707709427" sldId="272"/>
            <ac:spMk id="3" creationId="{9FDEC946-5AB4-41FF-8472-71A68A881B70}"/>
          </ac:spMkLst>
        </pc:spChg>
        <pc:spChg chg="mod">
          <ac:chgData name="Christian Wegmann" userId="62c8636b-4bc7-46d0-ac0a-d0872a494299" providerId="ADAL" clId="{163D6A2A-699A-4312-BBAF-828C9ACB7F3D}" dt="2018-02-27T19:54:25.821" v="1569" actId="20577"/>
          <ac:spMkLst>
            <pc:docMk/>
            <pc:sldMk cId="707709427" sldId="272"/>
            <ac:spMk id="5" creationId="{B54327D1-E5CF-4A69-A758-B917AAFC74B5}"/>
          </ac:spMkLst>
        </pc:spChg>
        <pc:spChg chg="add">
          <ac:chgData name="Christian Wegmann" userId="62c8636b-4bc7-46d0-ac0a-d0872a494299" providerId="ADAL" clId="{163D6A2A-699A-4312-BBAF-828C9ACB7F3D}" dt="2018-02-27T20:11:02.854" v="2363" actId="14100"/>
          <ac:spMkLst>
            <pc:docMk/>
            <pc:sldMk cId="707709427" sldId="272"/>
            <ac:spMk id="46" creationId="{4AE4AC46-7B50-415B-8FD2-2973FD5B51B7}"/>
          </ac:spMkLst>
        </pc:spChg>
        <pc:graphicFrameChg chg="mod">
          <ac:chgData name="Christian Wegmann" userId="62c8636b-4bc7-46d0-ac0a-d0872a494299" providerId="ADAL" clId="{163D6A2A-699A-4312-BBAF-828C9ACB7F3D}" dt="2018-02-27T19:35:17.071" v="139" actId="14100"/>
          <ac:graphicFrameMkLst>
            <pc:docMk/>
            <pc:sldMk cId="707709427" sldId="272"/>
            <ac:graphicFrameMk id="58" creationId="{EC5C4AD0-6CDD-4947-B625-B7E9845B15F4}"/>
          </ac:graphicFrameMkLst>
        </pc:graphicFrameChg>
      </pc:sldChg>
      <pc:sldChg chg="addSp modSp">
        <pc:chgData name="Christian Wegmann" userId="62c8636b-4bc7-46d0-ac0a-d0872a494299" providerId="ADAL" clId="{163D6A2A-699A-4312-BBAF-828C9ACB7F3D}" dt="2018-02-27T20:11:26.411" v="2371" actId="14100"/>
        <pc:sldMkLst>
          <pc:docMk/>
          <pc:sldMk cId="1999636801" sldId="275"/>
        </pc:sldMkLst>
        <pc:spChg chg="mod">
          <ac:chgData name="Christian Wegmann" userId="62c8636b-4bc7-46d0-ac0a-d0872a494299" providerId="ADAL" clId="{163D6A2A-699A-4312-BBAF-828C9ACB7F3D}" dt="2018-02-27T20:04:53.832" v="2149" actId="1076"/>
          <ac:spMkLst>
            <pc:docMk/>
            <pc:sldMk cId="1999636801" sldId="275"/>
            <ac:spMk id="7" creationId="{3B913634-7D41-4F92-816F-11572509DD16}"/>
          </ac:spMkLst>
        </pc:spChg>
        <pc:spChg chg="mod">
          <ac:chgData name="Christian Wegmann" userId="62c8636b-4bc7-46d0-ac0a-d0872a494299" providerId="ADAL" clId="{163D6A2A-699A-4312-BBAF-828C9ACB7F3D}" dt="2018-02-27T20:04:53.832" v="2149" actId="1076"/>
          <ac:spMkLst>
            <pc:docMk/>
            <pc:sldMk cId="1999636801" sldId="275"/>
            <ac:spMk id="8" creationId="{729E8BC7-93D4-4E44-8118-991E652A502A}"/>
          </ac:spMkLst>
        </pc:spChg>
        <pc:spChg chg="add">
          <ac:chgData name="Christian Wegmann" userId="62c8636b-4bc7-46d0-ac0a-d0872a494299" providerId="ADAL" clId="{163D6A2A-699A-4312-BBAF-828C9ACB7F3D}" dt="2018-02-27T20:11:26.411" v="2371" actId="14100"/>
          <ac:spMkLst>
            <pc:docMk/>
            <pc:sldMk cId="1999636801" sldId="275"/>
            <ac:spMk id="14" creationId="{170791E3-F85D-4EA3-8EB9-C607D06CCEB0}"/>
          </ac:spMkLst>
        </pc:spChg>
        <pc:graphicFrameChg chg="modGraphic">
          <ac:chgData name="Christian Wegmann" userId="62c8636b-4bc7-46d0-ac0a-d0872a494299" providerId="ADAL" clId="{163D6A2A-699A-4312-BBAF-828C9ACB7F3D}" dt="2018-02-27T20:04:46.003" v="2148" actId="2165"/>
          <ac:graphicFrameMkLst>
            <pc:docMk/>
            <pc:sldMk cId="1999636801" sldId="275"/>
            <ac:graphicFrameMk id="4" creationId="{C1DB1A6B-36E5-40AF-9546-EDFEEC2D368E}"/>
          </ac:graphicFrameMkLst>
        </pc:graphicFrameChg>
      </pc:sldChg>
      <pc:sldChg chg="addSp delSp modSp">
        <pc:chgData name="Christian Wegmann" userId="62c8636b-4bc7-46d0-ac0a-d0872a494299" providerId="ADAL" clId="{163D6A2A-699A-4312-BBAF-828C9ACB7F3D}" dt="2018-02-27T20:11:28.372" v="2372" actId="14100"/>
        <pc:sldMkLst>
          <pc:docMk/>
          <pc:sldMk cId="2443960458" sldId="276"/>
        </pc:sldMkLst>
        <pc:spChg chg="mod">
          <ac:chgData name="Christian Wegmann" userId="62c8636b-4bc7-46d0-ac0a-d0872a494299" providerId="ADAL" clId="{163D6A2A-699A-4312-BBAF-828C9ACB7F3D}" dt="2018-02-27T20:06:02.633" v="2150" actId="14100"/>
          <ac:spMkLst>
            <pc:docMk/>
            <pc:sldMk cId="2443960458" sldId="276"/>
            <ac:spMk id="21" creationId="{4D7EBDF3-DEA7-46A8-B9B7-7A4E49BC41DC}"/>
          </ac:spMkLst>
        </pc:spChg>
        <pc:spChg chg="del">
          <ac:chgData name="Christian Wegmann" userId="62c8636b-4bc7-46d0-ac0a-d0872a494299" providerId="ADAL" clId="{163D6A2A-699A-4312-BBAF-828C9ACB7F3D}" dt="2018-02-27T20:06:07.564" v="2151" actId="478"/>
          <ac:spMkLst>
            <pc:docMk/>
            <pc:sldMk cId="2443960458" sldId="276"/>
            <ac:spMk id="32" creationId="{76ED111C-3460-4B78-A97B-837B02DCD024}"/>
          </ac:spMkLst>
        </pc:spChg>
        <pc:spChg chg="del">
          <ac:chgData name="Christian Wegmann" userId="62c8636b-4bc7-46d0-ac0a-d0872a494299" providerId="ADAL" clId="{163D6A2A-699A-4312-BBAF-828C9ACB7F3D}" dt="2018-02-27T20:06:07.564" v="2151" actId="478"/>
          <ac:spMkLst>
            <pc:docMk/>
            <pc:sldMk cId="2443960458" sldId="276"/>
            <ac:spMk id="33" creationId="{3C2A0C79-10AD-43B5-AE64-F8C6AD41DB8E}"/>
          </ac:spMkLst>
        </pc:spChg>
        <pc:spChg chg="add">
          <ac:chgData name="Christian Wegmann" userId="62c8636b-4bc7-46d0-ac0a-d0872a494299" providerId="ADAL" clId="{163D6A2A-699A-4312-BBAF-828C9ACB7F3D}" dt="2018-02-27T20:11:28.372" v="2372" actId="14100"/>
          <ac:spMkLst>
            <pc:docMk/>
            <pc:sldMk cId="2443960458" sldId="276"/>
            <ac:spMk id="43" creationId="{79711018-E175-45B5-9C14-B67504B98F1F}"/>
          </ac:spMkLst>
        </pc:spChg>
      </pc:sldChg>
      <pc:sldChg chg="addSp">
        <pc:chgData name="Christian Wegmann" userId="62c8636b-4bc7-46d0-ac0a-d0872a494299" providerId="ADAL" clId="{163D6A2A-699A-4312-BBAF-828C9ACB7F3D}" dt="2018-02-27T20:11:31.115" v="2373" actId="14100"/>
        <pc:sldMkLst>
          <pc:docMk/>
          <pc:sldMk cId="253927098" sldId="277"/>
        </pc:sldMkLst>
        <pc:spChg chg="add">
          <ac:chgData name="Christian Wegmann" userId="62c8636b-4bc7-46d0-ac0a-d0872a494299" providerId="ADAL" clId="{163D6A2A-699A-4312-BBAF-828C9ACB7F3D}" dt="2018-02-27T20:11:31.115" v="2373" actId="14100"/>
          <ac:spMkLst>
            <pc:docMk/>
            <pc:sldMk cId="253927098" sldId="277"/>
            <ac:spMk id="18" creationId="{55B0C909-22CE-46E9-B447-21F6368266A2}"/>
          </ac:spMkLst>
        </pc:spChg>
      </pc:sldChg>
      <pc:sldChg chg="addSp">
        <pc:chgData name="Christian Wegmann" userId="62c8636b-4bc7-46d0-ac0a-d0872a494299" providerId="ADAL" clId="{163D6A2A-699A-4312-BBAF-828C9ACB7F3D}" dt="2018-02-27T20:11:34.931" v="2374" actId="14100"/>
        <pc:sldMkLst>
          <pc:docMk/>
          <pc:sldMk cId="3823920767" sldId="284"/>
        </pc:sldMkLst>
        <pc:spChg chg="add">
          <ac:chgData name="Christian Wegmann" userId="62c8636b-4bc7-46d0-ac0a-d0872a494299" providerId="ADAL" clId="{163D6A2A-699A-4312-BBAF-828C9ACB7F3D}" dt="2018-02-27T20:11:34.931" v="2374" actId="14100"/>
          <ac:spMkLst>
            <pc:docMk/>
            <pc:sldMk cId="3823920767" sldId="284"/>
            <ac:spMk id="7" creationId="{2C1C9D39-4E53-4EDC-9D47-C90896492E0C}"/>
          </ac:spMkLst>
        </pc:spChg>
      </pc:sldChg>
      <pc:sldChg chg="addSp">
        <pc:chgData name="Christian Wegmann" userId="62c8636b-4bc7-46d0-ac0a-d0872a494299" providerId="ADAL" clId="{163D6A2A-699A-4312-BBAF-828C9ACB7F3D}" dt="2018-02-27T20:11:36.541" v="2375" actId="14100"/>
        <pc:sldMkLst>
          <pc:docMk/>
          <pc:sldMk cId="232588117" sldId="285"/>
        </pc:sldMkLst>
        <pc:spChg chg="add">
          <ac:chgData name="Christian Wegmann" userId="62c8636b-4bc7-46d0-ac0a-d0872a494299" providerId="ADAL" clId="{163D6A2A-699A-4312-BBAF-828C9ACB7F3D}" dt="2018-02-27T20:11:36.541" v="2375" actId="14100"/>
          <ac:spMkLst>
            <pc:docMk/>
            <pc:sldMk cId="232588117" sldId="285"/>
            <ac:spMk id="9" creationId="{C0FDD5F5-8470-464C-9728-9BE4B9B1E8B0}"/>
          </ac:spMkLst>
        </pc:spChg>
      </pc:sldChg>
      <pc:sldChg chg="addSp">
        <pc:chgData name="Christian Wegmann" userId="62c8636b-4bc7-46d0-ac0a-d0872a494299" providerId="ADAL" clId="{163D6A2A-699A-4312-BBAF-828C9ACB7F3D}" dt="2018-02-27T20:11:37.733" v="2376" actId="14100"/>
        <pc:sldMkLst>
          <pc:docMk/>
          <pc:sldMk cId="841303779" sldId="286"/>
        </pc:sldMkLst>
        <pc:spChg chg="add">
          <ac:chgData name="Christian Wegmann" userId="62c8636b-4bc7-46d0-ac0a-d0872a494299" providerId="ADAL" clId="{163D6A2A-699A-4312-BBAF-828C9ACB7F3D}" dt="2018-02-27T20:11:37.733" v="2376" actId="14100"/>
          <ac:spMkLst>
            <pc:docMk/>
            <pc:sldMk cId="841303779" sldId="286"/>
            <ac:spMk id="7" creationId="{AE2DB276-85AC-4389-A6EE-665693B154F4}"/>
          </ac:spMkLst>
        </pc:spChg>
      </pc:sldChg>
      <pc:sldChg chg="addSp modSp">
        <pc:chgData name="Christian Wegmann" userId="62c8636b-4bc7-46d0-ac0a-d0872a494299" providerId="ADAL" clId="{163D6A2A-699A-4312-BBAF-828C9ACB7F3D}" dt="2018-02-27T20:10:56.379" v="2360" actId="14100"/>
        <pc:sldMkLst>
          <pc:docMk/>
          <pc:sldMk cId="3279422869" sldId="297"/>
        </pc:sldMkLst>
        <pc:spChg chg="add mod">
          <ac:chgData name="Christian Wegmann" userId="62c8636b-4bc7-46d0-ac0a-d0872a494299" providerId="ADAL" clId="{163D6A2A-699A-4312-BBAF-828C9ACB7F3D}" dt="2018-02-27T19:34:32.408" v="133" actId="1037"/>
          <ac:spMkLst>
            <pc:docMk/>
            <pc:sldMk cId="3279422869" sldId="297"/>
            <ac:spMk id="80" creationId="{9443F06D-EF23-4D26-94CF-6FC2E57C5579}"/>
          </ac:spMkLst>
        </pc:spChg>
        <pc:spChg chg="add mod">
          <ac:chgData name="Christian Wegmann" userId="62c8636b-4bc7-46d0-ac0a-d0872a494299" providerId="ADAL" clId="{163D6A2A-699A-4312-BBAF-828C9ACB7F3D}" dt="2018-02-27T19:34:39.272" v="134" actId="571"/>
          <ac:spMkLst>
            <pc:docMk/>
            <pc:sldMk cId="3279422869" sldId="297"/>
            <ac:spMk id="81" creationId="{68144560-9558-461D-B720-CDBE5A0ADC63}"/>
          </ac:spMkLst>
        </pc:spChg>
        <pc:spChg chg="add mod">
          <ac:chgData name="Christian Wegmann" userId="62c8636b-4bc7-46d0-ac0a-d0872a494299" providerId="ADAL" clId="{163D6A2A-699A-4312-BBAF-828C9ACB7F3D}" dt="2018-02-27T19:34:42.532" v="135" actId="571"/>
          <ac:spMkLst>
            <pc:docMk/>
            <pc:sldMk cId="3279422869" sldId="297"/>
            <ac:spMk id="82" creationId="{4C85ED85-8B88-4CCE-BA5E-0B249FA2015A}"/>
          </ac:spMkLst>
        </pc:spChg>
        <pc:spChg chg="add mod">
          <ac:chgData name="Christian Wegmann" userId="62c8636b-4bc7-46d0-ac0a-d0872a494299" providerId="ADAL" clId="{163D6A2A-699A-4312-BBAF-828C9ACB7F3D}" dt="2018-02-27T19:34:46.883" v="136" actId="571"/>
          <ac:spMkLst>
            <pc:docMk/>
            <pc:sldMk cId="3279422869" sldId="297"/>
            <ac:spMk id="83" creationId="{116EA0A7-4F34-48F9-A378-E99D8C3350E6}"/>
          </ac:spMkLst>
        </pc:spChg>
        <pc:spChg chg="add mod">
          <ac:chgData name="Christian Wegmann" userId="62c8636b-4bc7-46d0-ac0a-d0872a494299" providerId="ADAL" clId="{163D6A2A-699A-4312-BBAF-828C9ACB7F3D}" dt="2018-02-27T19:34:50.977" v="137" actId="571"/>
          <ac:spMkLst>
            <pc:docMk/>
            <pc:sldMk cId="3279422869" sldId="297"/>
            <ac:spMk id="84" creationId="{C7456576-80B9-4FB0-97E1-797FA1D1DFA0}"/>
          </ac:spMkLst>
        </pc:spChg>
        <pc:spChg chg="add mod">
          <ac:chgData name="Christian Wegmann" userId="62c8636b-4bc7-46d0-ac0a-d0872a494299" providerId="ADAL" clId="{163D6A2A-699A-4312-BBAF-828C9ACB7F3D}" dt="2018-02-27T19:34:56.884" v="138" actId="571"/>
          <ac:spMkLst>
            <pc:docMk/>
            <pc:sldMk cId="3279422869" sldId="297"/>
            <ac:spMk id="85" creationId="{E7C75FF0-EA85-4B8A-BD8B-48316A732BBD}"/>
          </ac:spMkLst>
        </pc:spChg>
        <pc:spChg chg="add">
          <ac:chgData name="Christian Wegmann" userId="62c8636b-4bc7-46d0-ac0a-d0872a494299" providerId="ADAL" clId="{163D6A2A-699A-4312-BBAF-828C9ACB7F3D}" dt="2018-02-27T20:10:56.379" v="2360" actId="14100"/>
          <ac:spMkLst>
            <pc:docMk/>
            <pc:sldMk cId="3279422869" sldId="297"/>
            <ac:spMk id="86" creationId="{8E9BBA6E-CEBB-4736-A0EC-A5DB950BD5BB}"/>
          </ac:spMkLst>
        </pc:spChg>
      </pc:sldChg>
      <pc:sldChg chg="addSp">
        <pc:chgData name="Christian Wegmann" userId="62c8636b-4bc7-46d0-ac0a-d0872a494299" providerId="ADAL" clId="{163D6A2A-699A-4312-BBAF-828C9ACB7F3D}" dt="2018-02-27T20:10:58.724" v="2361" actId="14100"/>
        <pc:sldMkLst>
          <pc:docMk/>
          <pc:sldMk cId="1705705107" sldId="298"/>
        </pc:sldMkLst>
        <pc:spChg chg="add">
          <ac:chgData name="Christian Wegmann" userId="62c8636b-4bc7-46d0-ac0a-d0872a494299" providerId="ADAL" clId="{163D6A2A-699A-4312-BBAF-828C9ACB7F3D}" dt="2018-02-27T20:10:58.724" v="2361" actId="14100"/>
          <ac:spMkLst>
            <pc:docMk/>
            <pc:sldMk cId="1705705107" sldId="298"/>
            <ac:spMk id="149" creationId="{157C0F5C-7FD2-498A-89B2-48C6E2570C5D}"/>
          </ac:spMkLst>
        </pc:spChg>
      </pc:sldChg>
      <pc:sldChg chg="addSp delSp modSp">
        <pc:chgData name="Christian Wegmann" userId="62c8636b-4bc7-46d0-ac0a-d0872a494299" providerId="ADAL" clId="{163D6A2A-699A-4312-BBAF-828C9ACB7F3D}" dt="2018-02-27T20:13:17.208" v="2383" actId="14100"/>
        <pc:sldMkLst>
          <pc:docMk/>
          <pc:sldMk cId="1129739546" sldId="301"/>
        </pc:sldMkLst>
        <pc:spChg chg="mod">
          <ac:chgData name="Christian Wegmann" userId="62c8636b-4bc7-46d0-ac0a-d0872a494299" providerId="ADAL" clId="{163D6A2A-699A-4312-BBAF-828C9ACB7F3D}" dt="2018-02-27T19:29:43.426" v="4" actId="20577"/>
          <ac:spMkLst>
            <pc:docMk/>
            <pc:sldMk cId="1129739546" sldId="301"/>
            <ac:spMk id="3" creationId="{85292605-60E0-4AB7-9802-9A5E80AAEA3A}"/>
          </ac:spMkLst>
        </pc:spChg>
        <pc:spChg chg="mod">
          <ac:chgData name="Christian Wegmann" userId="62c8636b-4bc7-46d0-ac0a-d0872a494299" providerId="ADAL" clId="{163D6A2A-699A-4312-BBAF-828C9ACB7F3D}" dt="2018-02-27T19:29:45.417" v="5" actId="20577"/>
          <ac:spMkLst>
            <pc:docMk/>
            <pc:sldMk cId="1129739546" sldId="301"/>
            <ac:spMk id="6" creationId="{3EAC2126-2A57-4457-8F9E-96BAD64B920F}"/>
          </ac:spMkLst>
        </pc:spChg>
        <pc:spChg chg="mod">
          <ac:chgData name="Christian Wegmann" userId="62c8636b-4bc7-46d0-ac0a-d0872a494299" providerId="ADAL" clId="{163D6A2A-699A-4312-BBAF-828C9ACB7F3D}" dt="2018-02-27T19:30:14.883" v="45" actId="1076"/>
          <ac:spMkLst>
            <pc:docMk/>
            <pc:sldMk cId="1129739546" sldId="301"/>
            <ac:spMk id="7" creationId="{0A969229-0B6C-46CC-B58C-182EC255C7B9}"/>
          </ac:spMkLst>
        </pc:spChg>
        <pc:spChg chg="mod">
          <ac:chgData name="Christian Wegmann" userId="62c8636b-4bc7-46d0-ac0a-d0872a494299" providerId="ADAL" clId="{163D6A2A-699A-4312-BBAF-828C9ACB7F3D}" dt="2018-02-27T19:29:41.026" v="3" actId="20577"/>
          <ac:spMkLst>
            <pc:docMk/>
            <pc:sldMk cId="1129739546" sldId="301"/>
            <ac:spMk id="9" creationId="{E1FDFEAC-9A20-4B49-993B-713B2E7FDF9A}"/>
          </ac:spMkLst>
        </pc:spChg>
        <pc:spChg chg="mod">
          <ac:chgData name="Christian Wegmann" userId="62c8636b-4bc7-46d0-ac0a-d0872a494299" providerId="ADAL" clId="{163D6A2A-699A-4312-BBAF-828C9ACB7F3D}" dt="2018-02-27T19:29:28.293" v="0" actId="20577"/>
          <ac:spMkLst>
            <pc:docMk/>
            <pc:sldMk cId="1129739546" sldId="301"/>
            <ac:spMk id="10" creationId="{A6C1F5A3-F866-49AF-80E4-DE532D3A8AC5}"/>
          </ac:spMkLst>
        </pc:spChg>
        <pc:spChg chg="del">
          <ac:chgData name="Christian Wegmann" userId="62c8636b-4bc7-46d0-ac0a-d0872a494299" providerId="ADAL" clId="{163D6A2A-699A-4312-BBAF-828C9ACB7F3D}" dt="2018-02-27T19:29:37.930" v="2" actId="478"/>
          <ac:spMkLst>
            <pc:docMk/>
            <pc:sldMk cId="1129739546" sldId="301"/>
            <ac:spMk id="12" creationId="{700F2F7C-839E-4F89-9134-19AE607EE85F}"/>
          </ac:spMkLst>
        </pc:spChg>
        <pc:spChg chg="add mod">
          <ac:chgData name="Christian Wegmann" userId="62c8636b-4bc7-46d0-ac0a-d0872a494299" providerId="ADAL" clId="{163D6A2A-699A-4312-BBAF-828C9ACB7F3D}" dt="2018-02-27T20:13:17.208" v="2383" actId="14100"/>
          <ac:spMkLst>
            <pc:docMk/>
            <pc:sldMk cId="1129739546" sldId="301"/>
            <ac:spMk id="13" creationId="{B8A83BFB-83EE-4175-B81C-A2FCBBFD6AED}"/>
          </ac:spMkLst>
        </pc:spChg>
        <pc:spChg chg="add mod">
          <ac:chgData name="Christian Wegmann" userId="62c8636b-4bc7-46d0-ac0a-d0872a494299" providerId="ADAL" clId="{163D6A2A-699A-4312-BBAF-828C9ACB7F3D}" dt="2018-02-27T20:10:48.989" v="2358" actId="14100"/>
          <ac:spMkLst>
            <pc:docMk/>
            <pc:sldMk cId="1129739546" sldId="301"/>
            <ac:spMk id="14" creationId="{528628E4-446B-4D8D-86AA-ACB1E9C77FB6}"/>
          </ac:spMkLst>
        </pc:spChg>
      </pc:sldChg>
      <pc:sldChg chg="addSp modSp">
        <pc:chgData name="Christian Wegmann" userId="62c8636b-4bc7-46d0-ac0a-d0872a494299" providerId="ADAL" clId="{163D6A2A-699A-4312-BBAF-828C9ACB7F3D}" dt="2018-02-27T20:10:38.943" v="2356" actId="14100"/>
        <pc:sldMkLst>
          <pc:docMk/>
          <pc:sldMk cId="3168941573" sldId="302"/>
        </pc:sldMkLst>
        <pc:spChg chg="add mod">
          <ac:chgData name="Christian Wegmann" userId="62c8636b-4bc7-46d0-ac0a-d0872a494299" providerId="ADAL" clId="{163D6A2A-699A-4312-BBAF-828C9ACB7F3D}" dt="2018-02-27T20:10:38.943" v="2356" actId="14100"/>
          <ac:spMkLst>
            <pc:docMk/>
            <pc:sldMk cId="3168941573" sldId="302"/>
            <ac:spMk id="10" creationId="{884136E5-1BA8-4EDE-841B-27DC210892B2}"/>
          </ac:spMkLst>
        </pc:spChg>
      </pc:sldChg>
      <pc:sldChg chg="addSp modSp">
        <pc:chgData name="Christian Wegmann" userId="62c8636b-4bc7-46d0-ac0a-d0872a494299" providerId="ADAL" clId="{163D6A2A-699A-4312-BBAF-828C9ACB7F3D}" dt="2018-02-27T20:11:12.312" v="2366" actId="1076"/>
        <pc:sldMkLst>
          <pc:docMk/>
          <pc:sldMk cId="196259010" sldId="304"/>
        </pc:sldMkLst>
        <pc:spChg chg="mod">
          <ac:chgData name="Christian Wegmann" userId="62c8636b-4bc7-46d0-ac0a-d0872a494299" providerId="ADAL" clId="{163D6A2A-699A-4312-BBAF-828C9ACB7F3D}" dt="2018-02-27T20:07:37.554" v="2237" actId="3064"/>
          <ac:spMkLst>
            <pc:docMk/>
            <pc:sldMk cId="196259010" sldId="304"/>
            <ac:spMk id="8" creationId="{A4D0E5CF-CB26-419A-BF90-15D74F158252}"/>
          </ac:spMkLst>
        </pc:spChg>
        <pc:spChg chg="mod">
          <ac:chgData name="Christian Wegmann" userId="62c8636b-4bc7-46d0-ac0a-d0872a494299" providerId="ADAL" clId="{163D6A2A-699A-4312-BBAF-828C9ACB7F3D}" dt="2018-02-27T20:07:48.684" v="2253" actId="1036"/>
          <ac:spMkLst>
            <pc:docMk/>
            <pc:sldMk cId="196259010" sldId="304"/>
            <ac:spMk id="13" creationId="{18DA983A-E824-4734-93FD-44317D373D7E}"/>
          </ac:spMkLst>
        </pc:spChg>
        <pc:spChg chg="mod">
          <ac:chgData name="Christian Wegmann" userId="62c8636b-4bc7-46d0-ac0a-d0872a494299" providerId="ADAL" clId="{163D6A2A-699A-4312-BBAF-828C9ACB7F3D}" dt="2018-02-27T20:07:48.684" v="2253" actId="1036"/>
          <ac:spMkLst>
            <pc:docMk/>
            <pc:sldMk cId="196259010" sldId="304"/>
            <ac:spMk id="14" creationId="{2AF7C26F-0A64-48BC-BEA9-58A9C8EEA7BB}"/>
          </ac:spMkLst>
        </pc:spChg>
        <pc:spChg chg="mod">
          <ac:chgData name="Christian Wegmann" userId="62c8636b-4bc7-46d0-ac0a-d0872a494299" providerId="ADAL" clId="{163D6A2A-699A-4312-BBAF-828C9ACB7F3D}" dt="2018-02-27T20:07:48.684" v="2253" actId="1036"/>
          <ac:spMkLst>
            <pc:docMk/>
            <pc:sldMk cId="196259010" sldId="304"/>
            <ac:spMk id="15" creationId="{3DEC5AAF-06B4-4BA1-9431-5F8ABA01135E}"/>
          </ac:spMkLst>
        </pc:spChg>
        <pc:spChg chg="mod">
          <ac:chgData name="Christian Wegmann" userId="62c8636b-4bc7-46d0-ac0a-d0872a494299" providerId="ADAL" clId="{163D6A2A-699A-4312-BBAF-828C9ACB7F3D}" dt="2018-02-27T20:07:48.684" v="2253" actId="1036"/>
          <ac:spMkLst>
            <pc:docMk/>
            <pc:sldMk cId="196259010" sldId="304"/>
            <ac:spMk id="16" creationId="{A3B95871-ED3C-41B6-A6B9-CFF38BC81088}"/>
          </ac:spMkLst>
        </pc:spChg>
        <pc:spChg chg="mod">
          <ac:chgData name="Christian Wegmann" userId="62c8636b-4bc7-46d0-ac0a-d0872a494299" providerId="ADAL" clId="{163D6A2A-699A-4312-BBAF-828C9ACB7F3D}" dt="2018-02-27T20:07:48.684" v="2253" actId="1036"/>
          <ac:spMkLst>
            <pc:docMk/>
            <pc:sldMk cId="196259010" sldId="304"/>
            <ac:spMk id="22" creationId="{15F2AE50-E1A0-4291-B0C6-9B3361EA1622}"/>
          </ac:spMkLst>
        </pc:spChg>
        <pc:spChg chg="mod">
          <ac:chgData name="Christian Wegmann" userId="62c8636b-4bc7-46d0-ac0a-d0872a494299" providerId="ADAL" clId="{163D6A2A-699A-4312-BBAF-828C9ACB7F3D}" dt="2018-02-27T20:07:48.684" v="2253" actId="1036"/>
          <ac:spMkLst>
            <pc:docMk/>
            <pc:sldMk cId="196259010" sldId="304"/>
            <ac:spMk id="23" creationId="{FF7AF897-14D1-4F5D-9789-49C8A3823EC7}"/>
          </ac:spMkLst>
        </pc:spChg>
        <pc:spChg chg="mod">
          <ac:chgData name="Christian Wegmann" userId="62c8636b-4bc7-46d0-ac0a-d0872a494299" providerId="ADAL" clId="{163D6A2A-699A-4312-BBAF-828C9ACB7F3D}" dt="2018-02-27T20:07:48.684" v="2253" actId="1036"/>
          <ac:spMkLst>
            <pc:docMk/>
            <pc:sldMk cId="196259010" sldId="304"/>
            <ac:spMk id="25" creationId="{CBEE19BA-99D3-4023-AD48-E5CDDAB56583}"/>
          </ac:spMkLst>
        </pc:spChg>
        <pc:spChg chg="mod">
          <ac:chgData name="Christian Wegmann" userId="62c8636b-4bc7-46d0-ac0a-d0872a494299" providerId="ADAL" clId="{163D6A2A-699A-4312-BBAF-828C9ACB7F3D}" dt="2018-02-27T20:07:48.684" v="2253" actId="1036"/>
          <ac:spMkLst>
            <pc:docMk/>
            <pc:sldMk cId="196259010" sldId="304"/>
            <ac:spMk id="26" creationId="{E8549CEE-B48D-4AC0-8D25-15FC87EA978E}"/>
          </ac:spMkLst>
        </pc:spChg>
        <pc:spChg chg="mod">
          <ac:chgData name="Christian Wegmann" userId="62c8636b-4bc7-46d0-ac0a-d0872a494299" providerId="ADAL" clId="{163D6A2A-699A-4312-BBAF-828C9ACB7F3D}" dt="2018-02-27T20:07:48.684" v="2253" actId="1036"/>
          <ac:spMkLst>
            <pc:docMk/>
            <pc:sldMk cId="196259010" sldId="304"/>
            <ac:spMk id="27" creationId="{F8433176-5A49-4D00-AA2F-4AC8B7BCAE38}"/>
          </ac:spMkLst>
        </pc:spChg>
        <pc:spChg chg="mod ord">
          <ac:chgData name="Christian Wegmann" userId="62c8636b-4bc7-46d0-ac0a-d0872a494299" providerId="ADAL" clId="{163D6A2A-699A-4312-BBAF-828C9ACB7F3D}" dt="2018-02-27T20:07:48.684" v="2253" actId="1036"/>
          <ac:spMkLst>
            <pc:docMk/>
            <pc:sldMk cId="196259010" sldId="304"/>
            <ac:spMk id="28" creationId="{5B1C149B-85BC-46F1-A45A-470619306CE9}"/>
          </ac:spMkLst>
        </pc:spChg>
        <pc:spChg chg="mod">
          <ac:chgData name="Christian Wegmann" userId="62c8636b-4bc7-46d0-ac0a-d0872a494299" providerId="ADAL" clId="{163D6A2A-699A-4312-BBAF-828C9ACB7F3D}" dt="2018-02-27T20:07:48.684" v="2253" actId="1036"/>
          <ac:spMkLst>
            <pc:docMk/>
            <pc:sldMk cId="196259010" sldId="304"/>
            <ac:spMk id="29" creationId="{AE6B3565-9BDC-47B1-9247-BD1807645175}"/>
          </ac:spMkLst>
        </pc:spChg>
        <pc:spChg chg="mod">
          <ac:chgData name="Christian Wegmann" userId="62c8636b-4bc7-46d0-ac0a-d0872a494299" providerId="ADAL" clId="{163D6A2A-699A-4312-BBAF-828C9ACB7F3D}" dt="2018-02-27T20:07:48.684" v="2253" actId="1036"/>
          <ac:spMkLst>
            <pc:docMk/>
            <pc:sldMk cId="196259010" sldId="304"/>
            <ac:spMk id="30" creationId="{0B996049-569C-4B23-8E9A-3CD54830D339}"/>
          </ac:spMkLst>
        </pc:spChg>
        <pc:spChg chg="mod">
          <ac:chgData name="Christian Wegmann" userId="62c8636b-4bc7-46d0-ac0a-d0872a494299" providerId="ADAL" clId="{163D6A2A-699A-4312-BBAF-828C9ACB7F3D}" dt="2018-02-27T20:07:48.684" v="2253" actId="1036"/>
          <ac:spMkLst>
            <pc:docMk/>
            <pc:sldMk cId="196259010" sldId="304"/>
            <ac:spMk id="31" creationId="{17F67C61-FA7D-4E38-AD02-18EB2689172B}"/>
          </ac:spMkLst>
        </pc:spChg>
        <pc:spChg chg="mod">
          <ac:chgData name="Christian Wegmann" userId="62c8636b-4bc7-46d0-ac0a-d0872a494299" providerId="ADAL" clId="{163D6A2A-699A-4312-BBAF-828C9ACB7F3D}" dt="2018-02-27T20:07:56.016" v="2259" actId="14100"/>
          <ac:spMkLst>
            <pc:docMk/>
            <pc:sldMk cId="196259010" sldId="304"/>
            <ac:spMk id="38" creationId="{70F2C6EB-A369-4FC2-9873-0D32C840CA79}"/>
          </ac:spMkLst>
        </pc:spChg>
        <pc:spChg chg="mod">
          <ac:chgData name="Christian Wegmann" userId="62c8636b-4bc7-46d0-ac0a-d0872a494299" providerId="ADAL" clId="{163D6A2A-699A-4312-BBAF-828C9ACB7F3D}" dt="2018-02-27T20:07:51.720" v="2254" actId="14100"/>
          <ac:spMkLst>
            <pc:docMk/>
            <pc:sldMk cId="196259010" sldId="304"/>
            <ac:spMk id="39" creationId="{F4CBE945-AA7B-4804-9926-1E8F0DDB6A4F}"/>
          </ac:spMkLst>
        </pc:spChg>
        <pc:spChg chg="add mod">
          <ac:chgData name="Christian Wegmann" userId="62c8636b-4bc7-46d0-ac0a-d0872a494299" providerId="ADAL" clId="{163D6A2A-699A-4312-BBAF-828C9ACB7F3D}" dt="2018-02-27T20:11:12.312" v="2366" actId="1076"/>
          <ac:spMkLst>
            <pc:docMk/>
            <pc:sldMk cId="196259010" sldId="304"/>
            <ac:spMk id="74" creationId="{4070E7D4-A1BF-468A-BB20-049075892BED}"/>
          </ac:spMkLst>
        </pc:spChg>
        <pc:spChg chg="add">
          <ac:chgData name="Christian Wegmann" userId="62c8636b-4bc7-46d0-ac0a-d0872a494299" providerId="ADAL" clId="{163D6A2A-699A-4312-BBAF-828C9ACB7F3D}" dt="2018-02-27T20:11:07.180" v="2365" actId="1076"/>
          <ac:spMkLst>
            <pc:docMk/>
            <pc:sldMk cId="196259010" sldId="304"/>
            <ac:spMk id="75" creationId="{9FFEE318-E3A7-4F0D-B8B7-51864397BCDC}"/>
          </ac:spMkLst>
        </pc:spChg>
        <pc:spChg chg="mod ord">
          <ac:chgData name="Christian Wegmann" userId="62c8636b-4bc7-46d0-ac0a-d0872a494299" providerId="ADAL" clId="{163D6A2A-699A-4312-BBAF-828C9ACB7F3D}" dt="2018-02-27T20:07:48.684" v="2253" actId="1036"/>
          <ac:spMkLst>
            <pc:docMk/>
            <pc:sldMk cId="196259010" sldId="304"/>
            <ac:spMk id="350" creationId="{18CD6AAF-9280-4A87-8D40-FD709D895510}"/>
          </ac:spMkLst>
        </pc:spChg>
        <pc:picChg chg="mod">
          <ac:chgData name="Christian Wegmann" userId="62c8636b-4bc7-46d0-ac0a-d0872a494299" providerId="ADAL" clId="{163D6A2A-699A-4312-BBAF-828C9ACB7F3D}" dt="2018-02-27T20:07:48.684" v="2253" actId="1036"/>
          <ac:picMkLst>
            <pc:docMk/>
            <pc:sldMk cId="196259010" sldId="304"/>
            <ac:picMk id="9" creationId="{272DE649-6851-468B-8D90-F5DCB21082C0}"/>
          </ac:picMkLst>
        </pc:picChg>
        <pc:picChg chg="mod">
          <ac:chgData name="Christian Wegmann" userId="62c8636b-4bc7-46d0-ac0a-d0872a494299" providerId="ADAL" clId="{163D6A2A-699A-4312-BBAF-828C9ACB7F3D}" dt="2018-02-27T20:07:48.684" v="2253" actId="1036"/>
          <ac:picMkLst>
            <pc:docMk/>
            <pc:sldMk cId="196259010" sldId="304"/>
            <ac:picMk id="10" creationId="{05EF9E72-F72C-4C0C-A4C0-A5B1FC834B5D}"/>
          </ac:picMkLst>
        </pc:picChg>
        <pc:picChg chg="mod">
          <ac:chgData name="Christian Wegmann" userId="62c8636b-4bc7-46d0-ac0a-d0872a494299" providerId="ADAL" clId="{163D6A2A-699A-4312-BBAF-828C9ACB7F3D}" dt="2018-02-27T20:07:48.684" v="2253" actId="1036"/>
          <ac:picMkLst>
            <pc:docMk/>
            <pc:sldMk cId="196259010" sldId="304"/>
            <ac:picMk id="11" creationId="{401E11D7-6858-45CD-812B-421F4F10B2C3}"/>
          </ac:picMkLst>
        </pc:picChg>
        <pc:picChg chg="mod">
          <ac:chgData name="Christian Wegmann" userId="62c8636b-4bc7-46d0-ac0a-d0872a494299" providerId="ADAL" clId="{163D6A2A-699A-4312-BBAF-828C9ACB7F3D}" dt="2018-02-27T20:07:48.684" v="2253" actId="1036"/>
          <ac:picMkLst>
            <pc:docMk/>
            <pc:sldMk cId="196259010" sldId="304"/>
            <ac:picMk id="12" creationId="{50521985-5FCB-467E-ABB6-DAD1DFFD4048}"/>
          </ac:picMkLst>
        </pc:picChg>
        <pc:cxnChg chg="mod">
          <ac:chgData name="Christian Wegmann" userId="62c8636b-4bc7-46d0-ac0a-d0872a494299" providerId="ADAL" clId="{163D6A2A-699A-4312-BBAF-828C9ACB7F3D}" dt="2018-02-27T20:07:48.684" v="2253" actId="1036"/>
          <ac:cxnSpMkLst>
            <pc:docMk/>
            <pc:sldMk cId="196259010" sldId="304"/>
            <ac:cxnSpMk id="5" creationId="{CCF9BB3F-9BB7-406C-A490-7C75A4DF21C7}"/>
          </ac:cxnSpMkLst>
        </pc:cxnChg>
        <pc:cxnChg chg="mod">
          <ac:chgData name="Christian Wegmann" userId="62c8636b-4bc7-46d0-ac0a-d0872a494299" providerId="ADAL" clId="{163D6A2A-699A-4312-BBAF-828C9ACB7F3D}" dt="2018-02-27T20:07:48.684" v="2253" actId="1036"/>
          <ac:cxnSpMkLst>
            <pc:docMk/>
            <pc:sldMk cId="196259010" sldId="304"/>
            <ac:cxnSpMk id="18" creationId="{639127E6-EFC1-4030-B416-460FF5E60129}"/>
          </ac:cxnSpMkLst>
        </pc:cxnChg>
        <pc:cxnChg chg="mod">
          <ac:chgData name="Christian Wegmann" userId="62c8636b-4bc7-46d0-ac0a-d0872a494299" providerId="ADAL" clId="{163D6A2A-699A-4312-BBAF-828C9ACB7F3D}" dt="2018-02-27T20:07:48.684" v="2253" actId="1036"/>
          <ac:cxnSpMkLst>
            <pc:docMk/>
            <pc:sldMk cId="196259010" sldId="304"/>
            <ac:cxnSpMk id="19" creationId="{71561529-ACDC-47E4-862A-33CFE8F24236}"/>
          </ac:cxnSpMkLst>
        </pc:cxnChg>
        <pc:cxnChg chg="mod">
          <ac:chgData name="Christian Wegmann" userId="62c8636b-4bc7-46d0-ac0a-d0872a494299" providerId="ADAL" clId="{163D6A2A-699A-4312-BBAF-828C9ACB7F3D}" dt="2018-02-27T20:07:48.684" v="2253" actId="1036"/>
          <ac:cxnSpMkLst>
            <pc:docMk/>
            <pc:sldMk cId="196259010" sldId="304"/>
            <ac:cxnSpMk id="20" creationId="{E3AF9AE1-DB01-47A3-9F34-DE70541EB259}"/>
          </ac:cxnSpMkLst>
        </pc:cxnChg>
      </pc:sldChg>
      <pc:sldChg chg="addSp delSp modSp">
        <pc:chgData name="Christian Wegmann" userId="62c8636b-4bc7-46d0-ac0a-d0872a494299" providerId="ADAL" clId="{163D6A2A-699A-4312-BBAF-828C9ACB7F3D}" dt="2018-02-27T20:12:59.904" v="2380" actId="1076"/>
        <pc:sldMkLst>
          <pc:docMk/>
          <pc:sldMk cId="1439587541" sldId="305"/>
        </pc:sldMkLst>
        <pc:spChg chg="mod">
          <ac:chgData name="Christian Wegmann" userId="62c8636b-4bc7-46d0-ac0a-d0872a494299" providerId="ADAL" clId="{163D6A2A-699A-4312-BBAF-828C9ACB7F3D}" dt="2018-02-27T20:01:05.865" v="2106" actId="14100"/>
          <ac:spMkLst>
            <pc:docMk/>
            <pc:sldMk cId="1439587541" sldId="305"/>
            <ac:spMk id="49" creationId="{8B5BF630-BB28-4B84-A6CC-7BB2E9F5DD20}"/>
          </ac:spMkLst>
        </pc:spChg>
        <pc:spChg chg="mod">
          <ac:chgData name="Christian Wegmann" userId="62c8636b-4bc7-46d0-ac0a-d0872a494299" providerId="ADAL" clId="{163D6A2A-699A-4312-BBAF-828C9ACB7F3D}" dt="2018-02-27T20:12:53.856" v="2378" actId="1076"/>
          <ac:spMkLst>
            <pc:docMk/>
            <pc:sldMk cId="1439587541" sldId="305"/>
            <ac:spMk id="56" creationId="{D55A2053-9A7C-4325-9C4A-BB37C095CE4A}"/>
          </ac:spMkLst>
        </pc:spChg>
        <pc:spChg chg="mod">
          <ac:chgData name="Christian Wegmann" userId="62c8636b-4bc7-46d0-ac0a-d0872a494299" providerId="ADAL" clId="{163D6A2A-699A-4312-BBAF-828C9ACB7F3D}" dt="2018-02-27T20:02:14.481" v="2142" actId="1076"/>
          <ac:spMkLst>
            <pc:docMk/>
            <pc:sldMk cId="1439587541" sldId="305"/>
            <ac:spMk id="57" creationId="{AA70D91C-241A-4ACB-8E5D-430EE79040DD}"/>
          </ac:spMkLst>
        </pc:spChg>
        <pc:spChg chg="mod">
          <ac:chgData name="Christian Wegmann" userId="62c8636b-4bc7-46d0-ac0a-d0872a494299" providerId="ADAL" clId="{163D6A2A-699A-4312-BBAF-828C9ACB7F3D}" dt="2018-02-27T20:01:12.625" v="2108" actId="1076"/>
          <ac:spMkLst>
            <pc:docMk/>
            <pc:sldMk cId="1439587541" sldId="305"/>
            <ac:spMk id="61" creationId="{D3A926D0-35D7-4248-BE41-86DB9617BD41}"/>
          </ac:spMkLst>
        </pc:spChg>
        <pc:spChg chg="mod">
          <ac:chgData name="Christian Wegmann" userId="62c8636b-4bc7-46d0-ac0a-d0872a494299" providerId="ADAL" clId="{163D6A2A-699A-4312-BBAF-828C9ACB7F3D}" dt="2018-02-27T20:02:14.481" v="2142" actId="1076"/>
          <ac:spMkLst>
            <pc:docMk/>
            <pc:sldMk cId="1439587541" sldId="305"/>
            <ac:spMk id="62" creationId="{C030E1BD-06F4-4889-980C-D9404B11D730}"/>
          </ac:spMkLst>
        </pc:spChg>
        <pc:spChg chg="add mod">
          <ac:chgData name="Christian Wegmann" userId="62c8636b-4bc7-46d0-ac0a-d0872a494299" providerId="ADAL" clId="{163D6A2A-699A-4312-BBAF-828C9ACB7F3D}" dt="2018-02-27T20:01:27.943" v="2112" actId="1076"/>
          <ac:spMkLst>
            <pc:docMk/>
            <pc:sldMk cId="1439587541" sldId="305"/>
            <ac:spMk id="73" creationId="{4271D9BA-48B5-49D0-88F8-B3A5A0134926}"/>
          </ac:spMkLst>
        </pc:spChg>
        <pc:spChg chg="mod">
          <ac:chgData name="Christian Wegmann" userId="62c8636b-4bc7-46d0-ac0a-d0872a494299" providerId="ADAL" clId="{163D6A2A-699A-4312-BBAF-828C9ACB7F3D}" dt="2018-02-27T20:02:53.593" v="2146" actId="14100"/>
          <ac:spMkLst>
            <pc:docMk/>
            <pc:sldMk cId="1439587541" sldId="305"/>
            <ac:spMk id="80" creationId="{30FC891F-D1EE-47EB-8CD3-1AFBFE8F516F}"/>
          </ac:spMkLst>
        </pc:spChg>
        <pc:spChg chg="mod">
          <ac:chgData name="Christian Wegmann" userId="62c8636b-4bc7-46d0-ac0a-d0872a494299" providerId="ADAL" clId="{163D6A2A-699A-4312-BBAF-828C9ACB7F3D}" dt="2018-02-27T20:02:53.593" v="2146" actId="14100"/>
          <ac:spMkLst>
            <pc:docMk/>
            <pc:sldMk cId="1439587541" sldId="305"/>
            <ac:spMk id="81" creationId="{A7175A53-656E-47C7-920C-886EE8BC90FA}"/>
          </ac:spMkLst>
        </pc:spChg>
        <pc:spChg chg="del">
          <ac:chgData name="Christian Wegmann" userId="62c8636b-4bc7-46d0-ac0a-d0872a494299" providerId="ADAL" clId="{163D6A2A-699A-4312-BBAF-828C9ACB7F3D}" dt="2018-02-27T20:02:21.292" v="2143" actId="478"/>
          <ac:spMkLst>
            <pc:docMk/>
            <pc:sldMk cId="1439587541" sldId="305"/>
            <ac:spMk id="89" creationId="{201BDF9F-41BA-40E2-B842-664492830BBA}"/>
          </ac:spMkLst>
        </pc:spChg>
        <pc:spChg chg="add mod">
          <ac:chgData name="Christian Wegmann" userId="62c8636b-4bc7-46d0-ac0a-d0872a494299" providerId="ADAL" clId="{163D6A2A-699A-4312-BBAF-828C9ACB7F3D}" dt="2018-02-27T20:12:59.904" v="2380" actId="1076"/>
          <ac:spMkLst>
            <pc:docMk/>
            <pc:sldMk cId="1439587541" sldId="305"/>
            <ac:spMk id="90" creationId="{F3209419-74F8-4207-B996-AD9036001F21}"/>
          </ac:spMkLst>
        </pc:spChg>
        <pc:spChg chg="add mod">
          <ac:chgData name="Christian Wegmann" userId="62c8636b-4bc7-46d0-ac0a-d0872a494299" providerId="ADAL" clId="{163D6A2A-699A-4312-BBAF-828C9ACB7F3D}" dt="2018-02-27T20:01:56.565" v="2136" actId="20577"/>
          <ac:spMkLst>
            <pc:docMk/>
            <pc:sldMk cId="1439587541" sldId="305"/>
            <ac:spMk id="91" creationId="{04D9C381-74DC-44DE-B1F1-F2FC917169AE}"/>
          </ac:spMkLst>
        </pc:spChg>
        <pc:spChg chg="add mod">
          <ac:chgData name="Christian Wegmann" userId="62c8636b-4bc7-46d0-ac0a-d0872a494299" providerId="ADAL" clId="{163D6A2A-699A-4312-BBAF-828C9ACB7F3D}" dt="2018-02-27T20:11:23.288" v="2370" actId="1076"/>
          <ac:spMkLst>
            <pc:docMk/>
            <pc:sldMk cId="1439587541" sldId="305"/>
            <ac:spMk id="93" creationId="{422282EC-E144-4AC1-B942-1EFF561EA558}"/>
          </ac:spMkLst>
        </pc:spChg>
        <pc:spChg chg="add">
          <ac:chgData name="Christian Wegmann" userId="62c8636b-4bc7-46d0-ac0a-d0872a494299" providerId="ADAL" clId="{163D6A2A-699A-4312-BBAF-828C9ACB7F3D}" dt="2018-02-27T20:11:19.939" v="2369" actId="1076"/>
          <ac:spMkLst>
            <pc:docMk/>
            <pc:sldMk cId="1439587541" sldId="305"/>
            <ac:spMk id="94" creationId="{0CB13A2D-006E-41F6-8247-E7B1D620E6A7}"/>
          </ac:spMkLst>
        </pc:spChg>
        <pc:cxnChg chg="add mod">
          <ac:chgData name="Christian Wegmann" userId="62c8636b-4bc7-46d0-ac0a-d0872a494299" providerId="ADAL" clId="{163D6A2A-699A-4312-BBAF-828C9ACB7F3D}" dt="2018-02-27T20:02:02.912" v="2139" actId="1036"/>
          <ac:cxnSpMkLst>
            <pc:docMk/>
            <pc:sldMk cId="1439587541" sldId="305"/>
            <ac:cxnSpMk id="92" creationId="{0F9A6603-CFAA-4ED2-B080-961FD7F6C85C}"/>
          </ac:cxnSpMkLst>
        </pc:cxnChg>
      </pc:sldChg>
      <pc:sldChg chg="addSp modSp">
        <pc:chgData name="Christian Wegmann" userId="62c8636b-4bc7-46d0-ac0a-d0872a494299" providerId="ADAL" clId="{163D6A2A-699A-4312-BBAF-828C9ACB7F3D}" dt="2018-02-27T20:11:17.112" v="2368" actId="1076"/>
        <pc:sldMkLst>
          <pc:docMk/>
          <pc:sldMk cId="3361167207" sldId="306"/>
        </pc:sldMkLst>
        <pc:spChg chg="mod">
          <ac:chgData name="Christian Wegmann" userId="62c8636b-4bc7-46d0-ac0a-d0872a494299" providerId="ADAL" clId="{163D6A2A-699A-4312-BBAF-828C9ACB7F3D}" dt="2018-02-27T19:59:06.099" v="1956" actId="20577"/>
          <ac:spMkLst>
            <pc:docMk/>
            <pc:sldMk cId="3361167207" sldId="306"/>
            <ac:spMk id="36" creationId="{8025B017-A90D-42A3-A365-DC4EB9641FB0}"/>
          </ac:spMkLst>
        </pc:spChg>
        <pc:spChg chg="mod">
          <ac:chgData name="Christian Wegmann" userId="62c8636b-4bc7-46d0-ac0a-d0872a494299" providerId="ADAL" clId="{163D6A2A-699A-4312-BBAF-828C9ACB7F3D}" dt="2018-02-27T19:59:09.873" v="1957" actId="20577"/>
          <ac:spMkLst>
            <pc:docMk/>
            <pc:sldMk cId="3361167207" sldId="306"/>
            <ac:spMk id="37" creationId="{F6FCEF75-AC66-49E4-95A4-53F4266DF4F3}"/>
          </ac:spMkLst>
        </pc:spChg>
        <pc:spChg chg="mod">
          <ac:chgData name="Christian Wegmann" userId="62c8636b-4bc7-46d0-ac0a-d0872a494299" providerId="ADAL" clId="{163D6A2A-699A-4312-BBAF-828C9ACB7F3D}" dt="2018-02-27T19:59:19.362" v="1962" actId="14100"/>
          <ac:spMkLst>
            <pc:docMk/>
            <pc:sldMk cId="3361167207" sldId="306"/>
            <ac:spMk id="38" creationId="{F75A287A-7AFA-489F-A673-CA67EB4922AF}"/>
          </ac:spMkLst>
        </pc:spChg>
        <pc:spChg chg="mod">
          <ac:chgData name="Christian Wegmann" userId="62c8636b-4bc7-46d0-ac0a-d0872a494299" providerId="ADAL" clId="{163D6A2A-699A-4312-BBAF-828C9ACB7F3D}" dt="2018-02-27T19:59:14.144" v="1959" actId="14100"/>
          <ac:spMkLst>
            <pc:docMk/>
            <pc:sldMk cId="3361167207" sldId="306"/>
            <ac:spMk id="39" creationId="{93529FB7-2E6E-4DF0-989F-A7C8C9096692}"/>
          </ac:spMkLst>
        </pc:spChg>
        <pc:spChg chg="mod">
          <ac:chgData name="Christian Wegmann" userId="62c8636b-4bc7-46d0-ac0a-d0872a494299" providerId="ADAL" clId="{163D6A2A-699A-4312-BBAF-828C9ACB7F3D}" dt="2018-02-27T19:59:15.794" v="1960" actId="20577"/>
          <ac:spMkLst>
            <pc:docMk/>
            <pc:sldMk cId="3361167207" sldId="306"/>
            <ac:spMk id="40" creationId="{5BAB838E-9590-49A3-8CDD-46B8AC97FF2B}"/>
          </ac:spMkLst>
        </pc:spChg>
        <pc:spChg chg="mod">
          <ac:chgData name="Christian Wegmann" userId="62c8636b-4bc7-46d0-ac0a-d0872a494299" providerId="ADAL" clId="{163D6A2A-699A-4312-BBAF-828C9ACB7F3D}" dt="2018-02-27T19:59:20.788" v="1963" actId="20577"/>
          <ac:spMkLst>
            <pc:docMk/>
            <pc:sldMk cId="3361167207" sldId="306"/>
            <ac:spMk id="41" creationId="{DCEE40DD-CD66-4D6C-BAFA-177C896076E1}"/>
          </ac:spMkLst>
        </pc:spChg>
        <pc:spChg chg="add mod">
          <ac:chgData name="Christian Wegmann" userId="62c8636b-4bc7-46d0-ac0a-d0872a494299" providerId="ADAL" clId="{163D6A2A-699A-4312-BBAF-828C9ACB7F3D}" dt="2018-02-27T20:11:17.112" v="2368" actId="1076"/>
          <ac:spMkLst>
            <pc:docMk/>
            <pc:sldMk cId="3361167207" sldId="306"/>
            <ac:spMk id="71" creationId="{F4955794-6C88-444B-9639-6EF1BB2CECC7}"/>
          </ac:spMkLst>
        </pc:spChg>
        <pc:spChg chg="add">
          <ac:chgData name="Christian Wegmann" userId="62c8636b-4bc7-46d0-ac0a-d0872a494299" providerId="ADAL" clId="{163D6A2A-699A-4312-BBAF-828C9ACB7F3D}" dt="2018-02-27T20:11:15.034" v="2367" actId="1076"/>
          <ac:spMkLst>
            <pc:docMk/>
            <pc:sldMk cId="3361167207" sldId="306"/>
            <ac:spMk id="73" creationId="{D6B68A16-7995-4C58-89E9-963888A10E41}"/>
          </ac:spMkLst>
        </pc:spChg>
        <pc:spChg chg="mod">
          <ac:chgData name="Christian Wegmann" userId="62c8636b-4bc7-46d0-ac0a-d0872a494299" providerId="ADAL" clId="{163D6A2A-699A-4312-BBAF-828C9ACB7F3D}" dt="2018-02-27T19:59:25.903" v="1965" actId="14100"/>
          <ac:spMkLst>
            <pc:docMk/>
            <pc:sldMk cId="3361167207" sldId="306"/>
            <ac:spMk id="86" creationId="{E1ED1B72-D667-4366-A946-B9E1BF729066}"/>
          </ac:spMkLst>
        </pc:spChg>
        <pc:spChg chg="mod">
          <ac:chgData name="Christian Wegmann" userId="62c8636b-4bc7-46d0-ac0a-d0872a494299" providerId="ADAL" clId="{163D6A2A-699A-4312-BBAF-828C9ACB7F3D}" dt="2018-02-27T19:59:29.503" v="1967" actId="14100"/>
          <ac:spMkLst>
            <pc:docMk/>
            <pc:sldMk cId="3361167207" sldId="306"/>
            <ac:spMk id="87" creationId="{9CFC57E0-51E0-4A89-A1A0-B004B02B1BB8}"/>
          </ac:spMkLst>
        </pc:spChg>
        <pc:spChg chg="mod">
          <ac:chgData name="Christian Wegmann" userId="62c8636b-4bc7-46d0-ac0a-d0872a494299" providerId="ADAL" clId="{163D6A2A-699A-4312-BBAF-828C9ACB7F3D}" dt="2018-02-27T19:59:38.480" v="1972" actId="14100"/>
          <ac:spMkLst>
            <pc:docMk/>
            <pc:sldMk cId="3361167207" sldId="306"/>
            <ac:spMk id="88" creationId="{E915A425-727E-4D69-8AF3-EBCEE361E928}"/>
          </ac:spMkLst>
        </pc:spChg>
        <pc:spChg chg="mod">
          <ac:chgData name="Christian Wegmann" userId="62c8636b-4bc7-46d0-ac0a-d0872a494299" providerId="ADAL" clId="{163D6A2A-699A-4312-BBAF-828C9ACB7F3D}" dt="2018-02-27T19:59:32.980" v="1969" actId="14100"/>
          <ac:spMkLst>
            <pc:docMk/>
            <pc:sldMk cId="3361167207" sldId="306"/>
            <ac:spMk id="89" creationId="{D5F57257-1C0B-407B-9034-C203DA30792E}"/>
          </ac:spMkLst>
        </pc:spChg>
        <pc:spChg chg="mod">
          <ac:chgData name="Christian Wegmann" userId="62c8636b-4bc7-46d0-ac0a-d0872a494299" providerId="ADAL" clId="{163D6A2A-699A-4312-BBAF-828C9ACB7F3D}" dt="2018-02-27T19:59:34.427" v="1970" actId="20577"/>
          <ac:spMkLst>
            <pc:docMk/>
            <pc:sldMk cId="3361167207" sldId="306"/>
            <ac:spMk id="90" creationId="{AD44B095-9AB0-44AA-8748-E2981B6FC7F2}"/>
          </ac:spMkLst>
        </pc:spChg>
        <pc:spChg chg="mod">
          <ac:chgData name="Christian Wegmann" userId="62c8636b-4bc7-46d0-ac0a-d0872a494299" providerId="ADAL" clId="{163D6A2A-699A-4312-BBAF-828C9ACB7F3D}" dt="2018-02-27T19:59:39.907" v="1973" actId="20577"/>
          <ac:spMkLst>
            <pc:docMk/>
            <pc:sldMk cId="3361167207" sldId="306"/>
            <ac:spMk id="91" creationId="{294111EC-2722-462C-BFA2-EC5017B67E0A}"/>
          </ac:spMkLst>
        </pc:spChg>
      </pc:sldChg>
      <pc:sldChg chg="addSp delSp modSp add">
        <pc:chgData name="Christian Wegmann" userId="62c8636b-4bc7-46d0-ac0a-d0872a494299" providerId="ADAL" clId="{163D6A2A-699A-4312-BBAF-828C9ACB7F3D}" dt="2018-02-27T20:11:04.547" v="2364" actId="14100"/>
        <pc:sldMkLst>
          <pc:docMk/>
          <pc:sldMk cId="3768691476" sldId="308"/>
        </pc:sldMkLst>
        <pc:spChg chg="mod">
          <ac:chgData name="Christian Wegmann" userId="62c8636b-4bc7-46d0-ac0a-d0872a494299" providerId="ADAL" clId="{163D6A2A-699A-4312-BBAF-828C9ACB7F3D}" dt="2018-02-27T19:55:48.378" v="1795" actId="20577"/>
          <ac:spMkLst>
            <pc:docMk/>
            <pc:sldMk cId="3768691476" sldId="308"/>
            <ac:spMk id="2" creationId="{493090FA-CC7B-48A3-B1C5-7C8304C61368}"/>
          </ac:spMkLst>
        </pc:spChg>
        <pc:spChg chg="mod">
          <ac:chgData name="Christian Wegmann" userId="62c8636b-4bc7-46d0-ac0a-d0872a494299" providerId="ADAL" clId="{163D6A2A-699A-4312-BBAF-828C9ACB7F3D}" dt="2018-02-27T19:56:40.125" v="1852" actId="20577"/>
          <ac:spMkLst>
            <pc:docMk/>
            <pc:sldMk cId="3768691476" sldId="308"/>
            <ac:spMk id="3" creationId="{0726042B-4BB2-4FE9-AC14-D4E3FB52BA10}"/>
          </ac:spMkLst>
        </pc:spChg>
        <pc:spChg chg="add mod">
          <ac:chgData name="Christian Wegmann" userId="62c8636b-4bc7-46d0-ac0a-d0872a494299" providerId="ADAL" clId="{163D6A2A-699A-4312-BBAF-828C9ACB7F3D}" dt="2018-02-27T19:52:15.648" v="1472" actId="1076"/>
          <ac:spMkLst>
            <pc:docMk/>
            <pc:sldMk cId="3768691476" sldId="308"/>
            <ac:spMk id="5" creationId="{CF9E1E6E-558D-46D0-9BCE-0D223B397459}"/>
          </ac:spMkLst>
        </pc:spChg>
        <pc:spChg chg="add mod ord">
          <ac:chgData name="Christian Wegmann" userId="62c8636b-4bc7-46d0-ac0a-d0872a494299" providerId="ADAL" clId="{163D6A2A-699A-4312-BBAF-828C9ACB7F3D}" dt="2018-02-27T19:52:09.081" v="1471" actId="1076"/>
          <ac:spMkLst>
            <pc:docMk/>
            <pc:sldMk cId="3768691476" sldId="308"/>
            <ac:spMk id="7" creationId="{BBEA1EA4-FED4-40CB-B938-4AC388EF43D1}"/>
          </ac:spMkLst>
        </pc:spChg>
        <pc:spChg chg="add mod">
          <ac:chgData name="Christian Wegmann" userId="62c8636b-4bc7-46d0-ac0a-d0872a494299" providerId="ADAL" clId="{163D6A2A-699A-4312-BBAF-828C9ACB7F3D}" dt="2018-02-27T19:52:15.648" v="1472" actId="1076"/>
          <ac:spMkLst>
            <pc:docMk/>
            <pc:sldMk cId="3768691476" sldId="308"/>
            <ac:spMk id="9" creationId="{C5A5F423-874E-4920-B617-CF478ADB1BFD}"/>
          </ac:spMkLst>
        </pc:spChg>
        <pc:spChg chg="add mod">
          <ac:chgData name="Christian Wegmann" userId="62c8636b-4bc7-46d0-ac0a-d0872a494299" providerId="ADAL" clId="{163D6A2A-699A-4312-BBAF-828C9ACB7F3D}" dt="2018-02-27T19:52:09.081" v="1471" actId="1076"/>
          <ac:spMkLst>
            <pc:docMk/>
            <pc:sldMk cId="3768691476" sldId="308"/>
            <ac:spMk id="10" creationId="{00B2BBA5-B414-4B1C-8404-1614DAB47541}"/>
          </ac:spMkLst>
        </pc:spChg>
        <pc:spChg chg="add mod ord">
          <ac:chgData name="Christian Wegmann" userId="62c8636b-4bc7-46d0-ac0a-d0872a494299" providerId="ADAL" clId="{163D6A2A-699A-4312-BBAF-828C9ACB7F3D}" dt="2018-02-27T19:52:20.308" v="1473" actId="1076"/>
          <ac:spMkLst>
            <pc:docMk/>
            <pc:sldMk cId="3768691476" sldId="308"/>
            <ac:spMk id="12" creationId="{6AF8DC55-7ED2-490B-8CC8-AE80C5FA4FD6}"/>
          </ac:spMkLst>
        </pc:spChg>
        <pc:spChg chg="add mod ord">
          <ac:chgData name="Christian Wegmann" userId="62c8636b-4bc7-46d0-ac0a-d0872a494299" providerId="ADAL" clId="{163D6A2A-699A-4312-BBAF-828C9ACB7F3D}" dt="2018-02-27T19:52:20.308" v="1473" actId="1076"/>
          <ac:spMkLst>
            <pc:docMk/>
            <pc:sldMk cId="3768691476" sldId="308"/>
            <ac:spMk id="13" creationId="{4FA09F01-EC74-4C56-8F4D-3A709C45B400}"/>
          </ac:spMkLst>
        </pc:spChg>
        <pc:spChg chg="add mod ord">
          <ac:chgData name="Christian Wegmann" userId="62c8636b-4bc7-46d0-ac0a-d0872a494299" providerId="ADAL" clId="{163D6A2A-699A-4312-BBAF-828C9ACB7F3D}" dt="2018-02-27T19:52:24.522" v="1474" actId="1076"/>
          <ac:spMkLst>
            <pc:docMk/>
            <pc:sldMk cId="3768691476" sldId="308"/>
            <ac:spMk id="15" creationId="{667E863C-E2AD-417B-9857-8E5FBD9F39F8}"/>
          </ac:spMkLst>
        </pc:spChg>
        <pc:spChg chg="add mod ord">
          <ac:chgData name="Christian Wegmann" userId="62c8636b-4bc7-46d0-ac0a-d0872a494299" providerId="ADAL" clId="{163D6A2A-699A-4312-BBAF-828C9ACB7F3D}" dt="2018-02-27T19:52:24.522" v="1474" actId="1076"/>
          <ac:spMkLst>
            <pc:docMk/>
            <pc:sldMk cId="3768691476" sldId="308"/>
            <ac:spMk id="16" creationId="{82BD29AA-331B-4C55-87A4-6619AEE7FA8B}"/>
          </ac:spMkLst>
        </pc:spChg>
        <pc:spChg chg="add mod ord">
          <ac:chgData name="Christian Wegmann" userId="62c8636b-4bc7-46d0-ac0a-d0872a494299" providerId="ADAL" clId="{163D6A2A-699A-4312-BBAF-828C9ACB7F3D}" dt="2018-02-27T19:52:09.081" v="1471" actId="1076"/>
          <ac:spMkLst>
            <pc:docMk/>
            <pc:sldMk cId="3768691476" sldId="308"/>
            <ac:spMk id="18" creationId="{8B63AF4A-6C4D-4A4B-8287-8B8177AD47C1}"/>
          </ac:spMkLst>
        </pc:spChg>
        <pc:spChg chg="add mod">
          <ac:chgData name="Christian Wegmann" userId="62c8636b-4bc7-46d0-ac0a-d0872a494299" providerId="ADAL" clId="{163D6A2A-699A-4312-BBAF-828C9ACB7F3D}" dt="2018-02-27T19:52:09.081" v="1471" actId="1076"/>
          <ac:spMkLst>
            <pc:docMk/>
            <pc:sldMk cId="3768691476" sldId="308"/>
            <ac:spMk id="19" creationId="{157BD3A8-8243-4A24-8381-F415658B7CAF}"/>
          </ac:spMkLst>
        </pc:spChg>
        <pc:spChg chg="add del mod">
          <ac:chgData name="Christian Wegmann" userId="62c8636b-4bc7-46d0-ac0a-d0872a494299" providerId="ADAL" clId="{163D6A2A-699A-4312-BBAF-828C9ACB7F3D}" dt="2018-02-27T19:42:04.485" v="309" actId="478"/>
          <ac:spMkLst>
            <pc:docMk/>
            <pc:sldMk cId="3768691476" sldId="308"/>
            <ac:spMk id="20" creationId="{58E7DBC4-54B0-4F4C-BC68-8E1AB414F9BE}"/>
          </ac:spMkLst>
        </pc:spChg>
        <pc:spChg chg="add mod ord">
          <ac:chgData name="Christian Wegmann" userId="62c8636b-4bc7-46d0-ac0a-d0872a494299" providerId="ADAL" clId="{163D6A2A-699A-4312-BBAF-828C9ACB7F3D}" dt="2018-02-27T19:42:46.089" v="315" actId="14100"/>
          <ac:spMkLst>
            <pc:docMk/>
            <pc:sldMk cId="3768691476" sldId="308"/>
            <ac:spMk id="21" creationId="{93B60113-7DC1-4FE3-BEF8-B72D95FF590F}"/>
          </ac:spMkLst>
        </pc:spChg>
        <pc:spChg chg="add mod">
          <ac:chgData name="Christian Wegmann" userId="62c8636b-4bc7-46d0-ac0a-d0872a494299" providerId="ADAL" clId="{163D6A2A-699A-4312-BBAF-828C9ACB7F3D}" dt="2018-02-27T19:43:20.920" v="318" actId="108"/>
          <ac:spMkLst>
            <pc:docMk/>
            <pc:sldMk cId="3768691476" sldId="308"/>
            <ac:spMk id="22" creationId="{F07846E4-91D0-4191-9CA7-6E4AF252E52D}"/>
          </ac:spMkLst>
        </pc:spChg>
        <pc:spChg chg="add mod">
          <ac:chgData name="Christian Wegmann" userId="62c8636b-4bc7-46d0-ac0a-d0872a494299" providerId="ADAL" clId="{163D6A2A-699A-4312-BBAF-828C9ACB7F3D}" dt="2018-02-27T19:52:15.648" v="1472" actId="1076"/>
          <ac:spMkLst>
            <pc:docMk/>
            <pc:sldMk cId="3768691476" sldId="308"/>
            <ac:spMk id="23" creationId="{9CA20502-47AC-48A4-8BF9-AB5E2AF317ED}"/>
          </ac:spMkLst>
        </pc:spChg>
        <pc:spChg chg="add mod">
          <ac:chgData name="Christian Wegmann" userId="62c8636b-4bc7-46d0-ac0a-d0872a494299" providerId="ADAL" clId="{163D6A2A-699A-4312-BBAF-828C9ACB7F3D}" dt="2018-02-27T19:52:20.308" v="1473" actId="1076"/>
          <ac:spMkLst>
            <pc:docMk/>
            <pc:sldMk cId="3768691476" sldId="308"/>
            <ac:spMk id="24" creationId="{2ABEF367-96D0-448F-BC8F-7EFF63B60802}"/>
          </ac:spMkLst>
        </pc:spChg>
        <pc:spChg chg="add mod">
          <ac:chgData name="Christian Wegmann" userId="62c8636b-4bc7-46d0-ac0a-d0872a494299" providerId="ADAL" clId="{163D6A2A-699A-4312-BBAF-828C9ACB7F3D}" dt="2018-02-27T19:52:09.081" v="1471" actId="1076"/>
          <ac:spMkLst>
            <pc:docMk/>
            <pc:sldMk cId="3768691476" sldId="308"/>
            <ac:spMk id="25" creationId="{1CE6B450-FE48-4486-9ADA-BA6316D5EB1B}"/>
          </ac:spMkLst>
        </pc:spChg>
        <pc:spChg chg="add mod">
          <ac:chgData name="Christian Wegmann" userId="62c8636b-4bc7-46d0-ac0a-d0872a494299" providerId="ADAL" clId="{163D6A2A-699A-4312-BBAF-828C9ACB7F3D}" dt="2018-02-27T19:52:24.522" v="1474" actId="1076"/>
          <ac:spMkLst>
            <pc:docMk/>
            <pc:sldMk cId="3768691476" sldId="308"/>
            <ac:spMk id="26" creationId="{907AE6A7-E7D3-4D39-B0FB-4E97305E6331}"/>
          </ac:spMkLst>
        </pc:spChg>
        <pc:spChg chg="add mod">
          <ac:chgData name="Christian Wegmann" userId="62c8636b-4bc7-46d0-ac0a-d0872a494299" providerId="ADAL" clId="{163D6A2A-699A-4312-BBAF-828C9ACB7F3D}" dt="2018-02-27T19:52:09.081" v="1471" actId="1076"/>
          <ac:spMkLst>
            <pc:docMk/>
            <pc:sldMk cId="3768691476" sldId="308"/>
            <ac:spMk id="27" creationId="{FAE0EDE2-5C20-4CA7-ACA0-7BF755A859AE}"/>
          </ac:spMkLst>
        </pc:spChg>
        <pc:spChg chg="add mod">
          <ac:chgData name="Christian Wegmann" userId="62c8636b-4bc7-46d0-ac0a-d0872a494299" providerId="ADAL" clId="{163D6A2A-699A-4312-BBAF-828C9ACB7F3D}" dt="2018-02-27T19:53:22.280" v="1487" actId="1076"/>
          <ac:spMkLst>
            <pc:docMk/>
            <pc:sldMk cId="3768691476" sldId="308"/>
            <ac:spMk id="30" creationId="{52695832-8571-4897-A595-0B1C5AF0ED27}"/>
          </ac:spMkLst>
        </pc:spChg>
        <pc:spChg chg="add mod">
          <ac:chgData name="Christian Wegmann" userId="62c8636b-4bc7-46d0-ac0a-d0872a494299" providerId="ADAL" clId="{163D6A2A-699A-4312-BBAF-828C9ACB7F3D}" dt="2018-02-27T19:53:30.444" v="1490" actId="1076"/>
          <ac:spMkLst>
            <pc:docMk/>
            <pc:sldMk cId="3768691476" sldId="308"/>
            <ac:spMk id="31" creationId="{F3E716E1-AD47-45E2-AB84-42B4237AB2A1}"/>
          </ac:spMkLst>
        </pc:spChg>
        <pc:spChg chg="add mod">
          <ac:chgData name="Christian Wegmann" userId="62c8636b-4bc7-46d0-ac0a-d0872a494299" providerId="ADAL" clId="{163D6A2A-699A-4312-BBAF-828C9ACB7F3D}" dt="2018-02-27T19:53:35.441" v="1493" actId="20577"/>
          <ac:spMkLst>
            <pc:docMk/>
            <pc:sldMk cId="3768691476" sldId="308"/>
            <ac:spMk id="32" creationId="{F2F1183B-8F0B-4D78-BFDA-E73AD6316C27}"/>
          </ac:spMkLst>
        </pc:spChg>
        <pc:spChg chg="add">
          <ac:chgData name="Christian Wegmann" userId="62c8636b-4bc7-46d0-ac0a-d0872a494299" providerId="ADAL" clId="{163D6A2A-699A-4312-BBAF-828C9ACB7F3D}" dt="2018-02-27T20:11:04.547" v="2364" actId="14100"/>
          <ac:spMkLst>
            <pc:docMk/>
            <pc:sldMk cId="3768691476" sldId="308"/>
            <ac:spMk id="33" creationId="{050F0668-B3A4-4CAD-8AAF-DF0862DF1BFA}"/>
          </ac:spMkLst>
        </pc:spChg>
        <pc:cxnChg chg="add mod">
          <ac:chgData name="Christian Wegmann" userId="62c8636b-4bc7-46d0-ac0a-d0872a494299" providerId="ADAL" clId="{163D6A2A-699A-4312-BBAF-828C9ACB7F3D}" dt="2018-02-27T19:52:15.648" v="1472" actId="1076"/>
          <ac:cxnSpMkLst>
            <pc:docMk/>
            <pc:sldMk cId="3768691476" sldId="308"/>
            <ac:cxnSpMk id="4" creationId="{05D49D91-7DF7-47AC-A05E-FB12063823E5}"/>
          </ac:cxnSpMkLst>
        </pc:cxnChg>
        <pc:cxnChg chg="add mod">
          <ac:chgData name="Christian Wegmann" userId="62c8636b-4bc7-46d0-ac0a-d0872a494299" providerId="ADAL" clId="{163D6A2A-699A-4312-BBAF-828C9ACB7F3D}" dt="2018-02-27T19:52:09.081" v="1471" actId="1076"/>
          <ac:cxnSpMkLst>
            <pc:docMk/>
            <pc:sldMk cId="3768691476" sldId="308"/>
            <ac:cxnSpMk id="6" creationId="{A737CCB5-5344-4C5E-8CA0-2458AAE2F210}"/>
          </ac:cxnSpMkLst>
        </pc:cxnChg>
        <pc:cxnChg chg="add mod ord">
          <ac:chgData name="Christian Wegmann" userId="62c8636b-4bc7-46d0-ac0a-d0872a494299" providerId="ADAL" clId="{163D6A2A-699A-4312-BBAF-828C9ACB7F3D}" dt="2018-02-27T19:52:20.308" v="1473" actId="1076"/>
          <ac:cxnSpMkLst>
            <pc:docMk/>
            <pc:sldMk cId="3768691476" sldId="308"/>
            <ac:cxnSpMk id="11" creationId="{600AC7E5-C03B-4C4C-9668-8E52F3F9AD92}"/>
          </ac:cxnSpMkLst>
        </pc:cxnChg>
        <pc:cxnChg chg="add mod ord">
          <ac:chgData name="Christian Wegmann" userId="62c8636b-4bc7-46d0-ac0a-d0872a494299" providerId="ADAL" clId="{163D6A2A-699A-4312-BBAF-828C9ACB7F3D}" dt="2018-02-27T19:52:24.522" v="1474" actId="1076"/>
          <ac:cxnSpMkLst>
            <pc:docMk/>
            <pc:sldMk cId="3768691476" sldId="308"/>
            <ac:cxnSpMk id="14" creationId="{5F1030DD-3B38-48AE-BCF9-C6E57F21588A}"/>
          </ac:cxnSpMkLst>
        </pc:cxnChg>
        <pc:cxnChg chg="add mod">
          <ac:chgData name="Christian Wegmann" userId="62c8636b-4bc7-46d0-ac0a-d0872a494299" providerId="ADAL" clId="{163D6A2A-699A-4312-BBAF-828C9ACB7F3D}" dt="2018-02-27T19:52:09.081" v="1471" actId="1076"/>
          <ac:cxnSpMkLst>
            <pc:docMk/>
            <pc:sldMk cId="3768691476" sldId="308"/>
            <ac:cxnSpMk id="17" creationId="{E18BACD4-B392-4465-AFA8-EBD307D1D7A5}"/>
          </ac:cxnSpMkLst>
        </pc:cxnChg>
        <pc:cxnChg chg="add mod">
          <ac:chgData name="Christian Wegmann" userId="62c8636b-4bc7-46d0-ac0a-d0872a494299" providerId="ADAL" clId="{163D6A2A-699A-4312-BBAF-828C9ACB7F3D}" dt="2018-02-27T19:53:07.528" v="1480" actId="692"/>
          <ac:cxnSpMkLst>
            <pc:docMk/>
            <pc:sldMk cId="3768691476" sldId="308"/>
            <ac:cxnSpMk id="29" creationId="{69C918BB-0160-4FBB-9F6E-90822D9DF55D}"/>
          </ac:cxnSpMkLst>
        </pc:cxnChg>
      </pc:sldChg>
    </pc:docChg>
  </pc:docChgLst>
  <pc:docChgLst>
    <pc:chgData name="Christian Wegmann" userId="62c8636b-4bc7-46d0-ac0a-d0872a494299" providerId="ADAL" clId="{584D13D9-36E9-4B28-9C11-A91AAFCEA957}"/>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4078094200168959"/>
          <c:y val="9.3856244032653149E-2"/>
          <c:w val="0.79584721516194346"/>
          <c:h val="0.80891376637295886"/>
        </c:manualLayout>
      </c:layout>
      <c:pieChart>
        <c:varyColors val="1"/>
        <c:ser>
          <c:idx val="0"/>
          <c:order val="0"/>
          <c:tx>
            <c:strRef>
              <c:f>Sheet1!$B$1</c:f>
              <c:strCache>
                <c:ptCount val="1"/>
                <c:pt idx="0">
                  <c:v>Region</c:v>
                </c:pt>
              </c:strCache>
            </c:strRef>
          </c:tx>
          <c:dPt>
            <c:idx val="0"/>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02-C0E7-45C7-8F4D-9538BD8AC2F5}"/>
              </c:ext>
            </c:extLst>
          </c:dPt>
          <c:dPt>
            <c:idx val="1"/>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1-C0E7-45C7-8F4D-9538BD8AC2F5}"/>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3-C0E7-45C7-8F4D-9538BD8AC2F5}"/>
              </c:ext>
            </c:extLst>
          </c:dPt>
          <c:dPt>
            <c:idx val="3"/>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4-C0E7-45C7-8F4D-9538BD8AC2F5}"/>
              </c:ext>
            </c:extLst>
          </c:dPt>
          <c:dPt>
            <c:idx val="4"/>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5-C0E7-45C7-8F4D-9538BD8AC2F5}"/>
              </c:ext>
            </c:extLst>
          </c:dPt>
          <c:dLbls>
            <c:dLbl>
              <c:idx val="0"/>
              <c:layout>
                <c:manualLayout>
                  <c:x val="-2.7093184707862934E-2"/>
                  <c:y val="-0.2006340867307981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C0E7-45C7-8F4D-9538BD8AC2F5}"/>
                </c:ext>
              </c:extLst>
            </c:dLbl>
            <c:dLbl>
              <c:idx val="1"/>
              <c:layout>
                <c:manualLayout>
                  <c:x val="0.47025113628241427"/>
                  <c:y val="-2.4883765063099111E-2"/>
                </c:manualLayout>
              </c:layout>
              <c:spPr>
                <a:xfrm>
                  <a:off x="2968927" y="2676868"/>
                  <a:ext cx="921139" cy="426710"/>
                </a:xfrm>
                <a:solidFill>
                  <a:srgbClr val="FFFFFF"/>
                </a:solidFill>
                <a:ln w="9525" cap="flat" cmpd="sng" algn="ctr">
                  <a:solidFill>
                    <a:srgbClr val="B2B2B2">
                      <a:lumMod val="25000"/>
                      <a:lumOff val="75000"/>
                    </a:srgbClr>
                  </a:solidFill>
                  <a:prstDash val="solid"/>
                  <a:round/>
                  <a:headEnd type="none" w="med" len="med"/>
                  <a:tailEnd type="none" w="med" len="med"/>
                </a:ln>
                <a:effectLst/>
              </c:spPr>
              <c:txPr>
                <a:bodyPr rot="0" spcFirstLastPara="1" vertOverflow="clip" horzOverflow="clip" vert="horz" wrap="square" lIns="38100" tIns="19050" rIns="38100" bIns="19050" anchor="ctr" anchorCtr="1">
                  <a:noAutofit/>
                </a:bodyPr>
                <a:lstStyle/>
                <a:p>
                  <a:pPr>
                    <a:defRPr sz="1050" b="0" i="0" u="none" strike="noStrike" kern="1200" baseline="0">
                      <a:solidFill>
                        <a:schemeClr val="tx2"/>
                      </a:solidFill>
                      <a:latin typeface="Helvetica Light"/>
                      <a:ea typeface="+mn-ea"/>
                      <a:cs typeface="+mn-cs"/>
                    </a:defRPr>
                  </a:pPr>
                  <a:endParaRPr lang="de-DE"/>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9865"/>
                        <a:gd name="adj2" fmla="val -46422"/>
                      </a:avLst>
                    </a:prstGeom>
                    <a:noFill/>
                    <a:ln>
                      <a:noFill/>
                    </a:ln>
                  </c15:spPr>
                  <c15:layout>
                    <c:manualLayout>
                      <c:w val="0.21586471706890106"/>
                      <c:h val="0.1340687286389437"/>
                    </c:manualLayout>
                  </c15:layout>
                </c:ext>
                <c:ext xmlns:c16="http://schemas.microsoft.com/office/drawing/2014/chart" uri="{C3380CC4-5D6E-409C-BE32-E72D297353CC}">
                  <c16:uniqueId val="{00000001-C0E7-45C7-8F4D-9538BD8AC2F5}"/>
                </c:ext>
              </c:extLst>
            </c:dLbl>
            <c:dLbl>
              <c:idx val="2"/>
              <c:layout>
                <c:manualLayout>
                  <c:x val="0"/>
                  <c:y val="0.1691620731259670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0E7-45C7-8F4D-9538BD8AC2F5}"/>
                </c:ext>
              </c:extLst>
            </c:dLbl>
            <c:dLbl>
              <c:idx val="3"/>
              <c:layout>
                <c:manualLayout>
                  <c:x val="-6.5797734290524268E-2"/>
                  <c:y val="4.720802040724663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C0E7-45C7-8F4D-9538BD8AC2F5}"/>
                </c:ext>
              </c:extLst>
            </c:dLbl>
            <c:dLbl>
              <c:idx val="4"/>
              <c:layout>
                <c:manualLayout>
                  <c:x val="-1.9352274791330667E-2"/>
                  <c:y val="3.9341029582588083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0E7-45C7-8F4D-9538BD8AC2F5}"/>
                </c:ext>
              </c:extLst>
            </c:dLbl>
            <c:spPr>
              <a:solidFill>
                <a:srgbClr val="FFFFFF"/>
              </a:solidFill>
              <a:ln>
                <a:solidFill>
                  <a:srgbClr val="B2B2B2">
                    <a:lumMod val="25000"/>
                    <a:lumOff val="75000"/>
                  </a:srgbClr>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tx2"/>
                    </a:solidFill>
                    <a:latin typeface="Helvetica Light"/>
                    <a:ea typeface="+mn-ea"/>
                    <a:cs typeface="+mn-cs"/>
                  </a:defRPr>
                </a:pPr>
                <a:endParaRPr lang="de-DE"/>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Europe</c:v>
                </c:pt>
                <c:pt idx="1">
                  <c:v>United States</c:v>
                </c:pt>
                <c:pt idx="2">
                  <c:v>Mexico</c:v>
                </c:pt>
                <c:pt idx="3">
                  <c:v>Japan</c:v>
                </c:pt>
                <c:pt idx="4">
                  <c:v>Rest</c:v>
                </c:pt>
              </c:strCache>
            </c:strRef>
          </c:cat>
          <c:val>
            <c:numRef>
              <c:f>Sheet1!$B$2:$B$6</c:f>
              <c:numCache>
                <c:formatCode>General</c:formatCode>
                <c:ptCount val="5"/>
                <c:pt idx="0">
                  <c:v>0.4</c:v>
                </c:pt>
                <c:pt idx="1">
                  <c:v>0.3</c:v>
                </c:pt>
                <c:pt idx="2">
                  <c:v>0.1</c:v>
                </c:pt>
                <c:pt idx="3">
                  <c:v>0.1</c:v>
                </c:pt>
                <c:pt idx="4">
                  <c:v>0.1</c:v>
                </c:pt>
              </c:numCache>
            </c:numRef>
          </c:val>
          <c:extLst>
            <c:ext xmlns:c16="http://schemas.microsoft.com/office/drawing/2014/chart" uri="{C3380CC4-5D6E-409C-BE32-E72D297353CC}">
              <c16:uniqueId val="{00000000-C0E7-45C7-8F4D-9538BD8AC2F5}"/>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Helvetica Light"/>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B467F-9479-4BAC-B6AE-8ED2C2713B3C}" type="datetimeFigureOut">
              <a:rPr lang="en-US" smtClean="0"/>
              <a:t>9/26/2018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AC46A-0DC0-4D47-BD06-F5A28C1BF0C4}" type="slidenum">
              <a:rPr lang="en-US" smtClean="0"/>
              <a:t>‹#›</a:t>
            </a:fld>
            <a:endParaRPr lang="en-US"/>
          </a:p>
        </p:txBody>
      </p:sp>
    </p:spTree>
    <p:extLst>
      <p:ext uri="{BB962C8B-B14F-4D97-AF65-F5344CB8AC3E}">
        <p14:creationId xmlns:p14="http://schemas.microsoft.com/office/powerpoint/2010/main" val="3067584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7.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6.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Mandar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2808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1809332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Slide">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2578190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1379640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4188097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11664"/>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2139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031161F2-95CF-4E04-A032-EDFDD10D0D80}"/>
              </a:ext>
            </a:extLst>
          </p:cNvPr>
          <p:cNvSpPr/>
          <p:nvPr userDrawn="1"/>
        </p:nvSpPr>
        <p:spPr>
          <a:xfrm>
            <a:off x="5276011" y="1611664"/>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096247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5C148E3-3EBE-46E7-904F-B680078B2366}"/>
              </a:ext>
            </a:extLst>
          </p:cNvPr>
          <p:cNvSpPr/>
          <p:nvPr userDrawn="1"/>
        </p:nvSpPr>
        <p:spPr>
          <a:xfrm>
            <a:off x="5276011" y="1611664"/>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1932512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5F0D62E5-EAFC-42BA-B328-549DCBBDF93D}"/>
              </a:ext>
            </a:extLst>
          </p:cNvPr>
          <p:cNvSpPr/>
          <p:nvPr userDrawn="1"/>
        </p:nvSpPr>
        <p:spPr>
          <a:xfrm>
            <a:off x="5276011" y="1611664"/>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2556061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06318" y="54481"/>
            <a:ext cx="3845961" cy="1922982"/>
          </a:xfrm>
          <a:prstGeom prst="rect">
            <a:avLst/>
          </a:prstGeom>
        </p:spPr>
      </p:pic>
    </p:spTree>
    <p:extLst>
      <p:ext uri="{BB962C8B-B14F-4D97-AF65-F5344CB8AC3E}">
        <p14:creationId xmlns:p14="http://schemas.microsoft.com/office/powerpoint/2010/main" val="21875097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73018"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2544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Mandarin)">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887779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3FE423-99AA-8A44-92E3-1EA415DCE0E9}" type="slidenum">
              <a:rPr lang="en-US" smtClean="0"/>
              <a:t>‹#›</a:t>
            </a:fld>
            <a:endParaRPr lang="en-US"/>
          </a:p>
        </p:txBody>
      </p:sp>
    </p:spTree>
    <p:extLst>
      <p:ext uri="{BB962C8B-B14F-4D97-AF65-F5344CB8AC3E}">
        <p14:creationId xmlns:p14="http://schemas.microsoft.com/office/powerpoint/2010/main" val="2233112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018" y="54481"/>
            <a:ext cx="3845961" cy="1922982"/>
          </a:xfrm>
          <a:prstGeom prst="rect">
            <a:avLst/>
          </a:prstGeom>
        </p:spPr>
      </p:pic>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272625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FE423-99AA-8A44-92E3-1EA415DCE0E9}" type="slidenum">
              <a:rPr lang="en-US" smtClean="0"/>
              <a:t>‹#›</a:t>
            </a:fld>
            <a:endParaRPr lang="en-US"/>
          </a:p>
        </p:txBody>
      </p:sp>
    </p:spTree>
    <p:extLst>
      <p:ext uri="{BB962C8B-B14F-4D97-AF65-F5344CB8AC3E}">
        <p14:creationId xmlns:p14="http://schemas.microsoft.com/office/powerpoint/2010/main" val="3139845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FE423-99AA-8A44-92E3-1EA415DCE0E9}" type="slidenum">
              <a:rPr lang="en-US" smtClean="0"/>
              <a:t>‹#›</a:t>
            </a:fld>
            <a:endParaRPr lang="en-US"/>
          </a:p>
        </p:txBody>
      </p:sp>
    </p:spTree>
    <p:extLst>
      <p:ext uri="{BB962C8B-B14F-4D97-AF65-F5344CB8AC3E}">
        <p14:creationId xmlns:p14="http://schemas.microsoft.com/office/powerpoint/2010/main" val="14607977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FE423-99AA-8A44-92E3-1EA415DCE0E9}" type="slidenum">
              <a:rPr lang="en-US" smtClean="0"/>
              <a:t>‹#›</a:t>
            </a:fld>
            <a:endParaRPr lang="en-US"/>
          </a:p>
        </p:txBody>
      </p:sp>
    </p:spTree>
    <p:extLst>
      <p:ext uri="{BB962C8B-B14F-4D97-AF65-F5344CB8AC3E}">
        <p14:creationId xmlns:p14="http://schemas.microsoft.com/office/powerpoint/2010/main" val="6969153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ivider 5">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148449"/>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787400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Mandarin)">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2281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Mandarin)">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1383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Gra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570877"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46158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4095374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ackground">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17489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y Light Background">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0761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2531152" y="137919"/>
            <a:ext cx="9476530"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2094301" y="372152"/>
            <a:ext cx="612000"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0145" b="18341"/>
          <a:stretch/>
        </p:blipFill>
        <p:spPr>
          <a:xfrm>
            <a:off x="148590" y="53827"/>
            <a:ext cx="2098978" cy="645582"/>
          </a:xfrm>
          <a:prstGeom prst="rect">
            <a:avLst/>
          </a:prstGeom>
        </p:spPr>
      </p:pic>
      <p:sp>
        <p:nvSpPr>
          <p:cNvPr id="10" name="Slide Number Placeholder 5">
            <a:extLst>
              <a:ext uri="{FF2B5EF4-FFF2-40B4-BE49-F238E27FC236}">
                <a16:creationId xmlns:a16="http://schemas.microsoft.com/office/drawing/2014/main" id="{F489454D-DE82-4E31-9A01-45F2154BB82B}"/>
              </a:ext>
            </a:extLst>
          </p:cNvPr>
          <p:cNvSpPr>
            <a:spLocks noGrp="1"/>
          </p:cNvSpPr>
          <p:nvPr>
            <p:ph type="sldNum" sz="quarter" idx="4"/>
          </p:nvPr>
        </p:nvSpPr>
        <p:spPr>
          <a:xfrm>
            <a:off x="11586210" y="6620961"/>
            <a:ext cx="331470" cy="139408"/>
          </a:xfrm>
          <a:prstGeom prst="rect">
            <a:avLst/>
          </a:prstGeom>
        </p:spPr>
        <p:txBody>
          <a:bodyPr vert="horz" lIns="0" tIns="45720" rIns="0" bIns="45720" rtlCol="0" anchor="ctr"/>
          <a:lstStyle>
            <a:lvl1pPr algn="r">
              <a:defRPr sz="900">
                <a:solidFill>
                  <a:schemeClr val="tx1">
                    <a:tint val="75000"/>
                  </a:schemeClr>
                </a:solidFill>
                <a:latin typeface="Helvetica Light"/>
              </a:defRPr>
            </a:lvl1pPr>
          </a:lstStyle>
          <a:p>
            <a:fld id="{0D3FE423-99AA-8A44-92E3-1EA415DCE0E9}" type="slidenum">
              <a:rPr lang="en-US" smtClean="0"/>
              <a:pPr/>
              <a:t>‹#›</a:t>
            </a:fld>
            <a:endParaRPr lang="en-US" dirty="0"/>
          </a:p>
        </p:txBody>
      </p:sp>
    </p:spTree>
    <p:extLst>
      <p:ext uri="{BB962C8B-B14F-4D97-AF65-F5344CB8AC3E}">
        <p14:creationId xmlns:p14="http://schemas.microsoft.com/office/powerpoint/2010/main" val="3836479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7">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FE423-99AA-8A44-92E3-1EA415DCE0E9}" type="slidenum">
              <a:rPr lang="en-US" smtClean="0"/>
              <a:t>‹#›</a:t>
            </a:fld>
            <a:endParaRPr lang="en-US" dirty="0"/>
          </a:p>
        </p:txBody>
      </p:sp>
    </p:spTree>
    <p:extLst>
      <p:ext uri="{BB962C8B-B14F-4D97-AF65-F5344CB8AC3E}">
        <p14:creationId xmlns:p14="http://schemas.microsoft.com/office/powerpoint/2010/main" val="4116202183"/>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9" r:id="rId3"/>
    <p:sldLayoutId id="2147483668" r:id="rId4"/>
    <p:sldLayoutId id="2147483649" r:id="rId5"/>
    <p:sldLayoutId id="2147483650" r:id="rId6"/>
    <p:sldLayoutId id="2147483661" r:id="rId7"/>
    <p:sldLayoutId id="2147483666" r:id="rId8"/>
    <p:sldLayoutId id="2147483660" r:id="rId9"/>
    <p:sldLayoutId id="2147483651" r:id="rId10"/>
    <p:sldLayoutId id="2147483663" r:id="rId11"/>
    <p:sldLayoutId id="2147483652" r:id="rId12"/>
    <p:sldLayoutId id="2147483653" r:id="rId13"/>
    <p:sldLayoutId id="2147483670" r:id="rId14"/>
    <p:sldLayoutId id="2147483671" r:id="rId15"/>
    <p:sldLayoutId id="2147483672" r:id="rId16"/>
    <p:sldLayoutId id="2147483673" r:id="rId17"/>
    <p:sldLayoutId id="2147483674" r:id="rId18"/>
    <p:sldLayoutId id="2147483665" r:id="rId19"/>
    <p:sldLayoutId id="2147483655" r:id="rId20"/>
    <p:sldLayoutId id="2147483662" r:id="rId21"/>
    <p:sldLayoutId id="2147483657" r:id="rId22"/>
    <p:sldLayoutId id="2147483658" r:id="rId23"/>
    <p:sldLayoutId id="2147483659" r:id="rId24"/>
    <p:sldLayoutId id="2147483675" r:id="rId25"/>
  </p:sldLayoutIdLst>
  <p:hf hdr="0" ftr="0" dt="0"/>
  <p:txStyles>
    <p:titleStyle>
      <a:lvl1pPr algn="ctr" defTabSz="457200" rtl="0" eaLnBrk="1" latinLnBrk="0" hangingPunct="1">
        <a:spcBef>
          <a:spcPct val="0"/>
        </a:spcBef>
        <a:buNone/>
        <a:defRPr sz="2600" b="1" kern="1200">
          <a:solidFill>
            <a:srgbClr val="000000"/>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E6E-CF9A-4AFE-BCC2-96C23BE4B9EF}"/>
              </a:ext>
            </a:extLst>
          </p:cNvPr>
          <p:cNvSpPr>
            <a:spLocks noGrp="1"/>
          </p:cNvSpPr>
          <p:nvPr>
            <p:ph type="ctrTitle"/>
          </p:nvPr>
        </p:nvSpPr>
        <p:spPr/>
        <p:txBody>
          <a:bodyPr/>
          <a:lstStyle/>
          <a:p>
            <a:r>
              <a:rPr lang="de-CH" dirty="0" err="1"/>
              <a:t>Machine</a:t>
            </a:r>
            <a:r>
              <a:rPr lang="de-CH" dirty="0"/>
              <a:t> Learning </a:t>
            </a:r>
            <a:r>
              <a:rPr lang="de-CH" dirty="0" err="1"/>
              <a:t>for</a:t>
            </a:r>
            <a:r>
              <a:rPr lang="de-CH" dirty="0"/>
              <a:t> Insurance </a:t>
            </a:r>
            <a:r>
              <a:rPr lang="de-CH" dirty="0" err="1"/>
              <a:t>Pricing</a:t>
            </a:r>
            <a:endParaRPr lang="de-CH" dirty="0"/>
          </a:p>
        </p:txBody>
      </p:sp>
      <p:sp>
        <p:nvSpPr>
          <p:cNvPr id="3" name="Subtitle 2">
            <a:extLst>
              <a:ext uri="{FF2B5EF4-FFF2-40B4-BE49-F238E27FC236}">
                <a16:creationId xmlns:a16="http://schemas.microsoft.com/office/drawing/2014/main" id="{B2EF3ECB-B7C2-4CCD-9313-2260E97CC7F7}"/>
              </a:ext>
            </a:extLst>
          </p:cNvPr>
          <p:cNvSpPr>
            <a:spLocks noGrp="1"/>
          </p:cNvSpPr>
          <p:nvPr>
            <p:ph type="subTitle" idx="1"/>
          </p:nvPr>
        </p:nvSpPr>
        <p:spPr/>
        <p:txBody>
          <a:bodyPr/>
          <a:lstStyle/>
          <a:p>
            <a:r>
              <a:rPr lang="en-US" dirty="0"/>
              <a:t>Learn more about we use state-of-the-art techniques to predict premiums.</a:t>
            </a:r>
          </a:p>
        </p:txBody>
      </p:sp>
      <p:sp>
        <p:nvSpPr>
          <p:cNvPr id="4" name="Subtitle 2">
            <a:extLst>
              <a:ext uri="{FF2B5EF4-FFF2-40B4-BE49-F238E27FC236}">
                <a16:creationId xmlns:a16="http://schemas.microsoft.com/office/drawing/2014/main" id="{87BBA828-011E-44C2-AB54-9A9A12A016B9}"/>
              </a:ext>
            </a:extLst>
          </p:cNvPr>
          <p:cNvSpPr txBox="1">
            <a:spLocks/>
          </p:cNvSpPr>
          <p:nvPr/>
        </p:nvSpPr>
        <p:spPr>
          <a:xfrm>
            <a:off x="38100" y="6701474"/>
            <a:ext cx="694361" cy="14382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200" kern="1200" baseline="0">
                <a:solidFill>
                  <a:srgbClr val="FFFFFF"/>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Ligh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Ligh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900" dirty="0"/>
              <a:t>Confidential</a:t>
            </a:r>
          </a:p>
        </p:txBody>
      </p:sp>
    </p:spTree>
    <p:extLst>
      <p:ext uri="{BB962C8B-B14F-4D97-AF65-F5344CB8AC3E}">
        <p14:creationId xmlns:p14="http://schemas.microsoft.com/office/powerpoint/2010/main" val="3589972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D97A4-C9E2-4F23-9591-F8CC290AA764}"/>
              </a:ext>
            </a:extLst>
          </p:cNvPr>
          <p:cNvSpPr>
            <a:spLocks noGrp="1"/>
          </p:cNvSpPr>
          <p:nvPr>
            <p:ph type="body" idx="1"/>
          </p:nvPr>
        </p:nvSpPr>
        <p:spPr>
          <a:xfrm>
            <a:off x="335280" y="999310"/>
            <a:ext cx="11582400" cy="778871"/>
          </a:xfrm>
        </p:spPr>
        <p:txBody>
          <a:bodyPr>
            <a:noAutofit/>
          </a:bodyPr>
          <a:lstStyle/>
          <a:p>
            <a:r>
              <a:rPr lang="en-US" dirty="0"/>
              <a:t>The currently available products on the market do not provide adequate cover against temperature breaches. Prometheon addresses this gap by providing </a:t>
            </a:r>
            <a:r>
              <a:rPr lang="en-US" u="sng" dirty="0"/>
              <a:t>temperature breach</a:t>
            </a:r>
            <a:r>
              <a:rPr lang="en-US" dirty="0"/>
              <a:t> and </a:t>
            </a:r>
            <a:r>
              <a:rPr lang="en-US" u="sng" dirty="0"/>
              <a:t>freight insurance</a:t>
            </a:r>
            <a:r>
              <a:rPr lang="en-US" dirty="0"/>
              <a:t> to clients shipping goods using smart containers (i.e. containers with active temperature monitoring and advanced insulation features).</a:t>
            </a:r>
          </a:p>
        </p:txBody>
      </p:sp>
      <p:sp>
        <p:nvSpPr>
          <p:cNvPr id="3" name="Title 2">
            <a:extLst>
              <a:ext uri="{FF2B5EF4-FFF2-40B4-BE49-F238E27FC236}">
                <a16:creationId xmlns:a16="http://schemas.microsoft.com/office/drawing/2014/main" id="{CF5BCD24-BAE4-45BD-9AC4-CB5936C99867}"/>
              </a:ext>
            </a:extLst>
          </p:cNvPr>
          <p:cNvSpPr>
            <a:spLocks noGrp="1"/>
          </p:cNvSpPr>
          <p:nvPr>
            <p:ph type="title"/>
          </p:nvPr>
        </p:nvSpPr>
        <p:spPr/>
        <p:txBody>
          <a:bodyPr>
            <a:normAutofit fontScale="90000"/>
          </a:bodyPr>
          <a:lstStyle/>
          <a:p>
            <a:r>
              <a:rPr lang="en-US" dirty="0"/>
              <a:t>Product Design</a:t>
            </a:r>
          </a:p>
        </p:txBody>
      </p:sp>
      <p:sp>
        <p:nvSpPr>
          <p:cNvPr id="77" name="Content Placeholder 4">
            <a:extLst>
              <a:ext uri="{FF2B5EF4-FFF2-40B4-BE49-F238E27FC236}">
                <a16:creationId xmlns:a16="http://schemas.microsoft.com/office/drawing/2014/main" id="{0DE0BA45-9FBD-4BFA-BA0F-5E9CE8786820}"/>
              </a:ext>
            </a:extLst>
          </p:cNvPr>
          <p:cNvSpPr txBox="1">
            <a:spLocks/>
          </p:cNvSpPr>
          <p:nvPr/>
        </p:nvSpPr>
        <p:spPr>
          <a:xfrm>
            <a:off x="2191254" y="2524594"/>
            <a:ext cx="3301023"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algn="l"/>
            <a:r>
              <a:rPr lang="en-GB" sz="1400" dirty="0">
                <a:solidFill>
                  <a:schemeClr val="bg1"/>
                </a:solidFill>
                <a:latin typeface="Helvetica Light"/>
              </a:rPr>
              <a:t>Product Design</a:t>
            </a:r>
          </a:p>
        </p:txBody>
      </p:sp>
      <p:cxnSp>
        <p:nvCxnSpPr>
          <p:cNvPr id="79" name="Gerader Verbinder 49">
            <a:extLst>
              <a:ext uri="{FF2B5EF4-FFF2-40B4-BE49-F238E27FC236}">
                <a16:creationId xmlns:a16="http://schemas.microsoft.com/office/drawing/2014/main" id="{65B29A86-66FA-42BB-B67F-B724ACDD8E70}"/>
              </a:ext>
            </a:extLst>
          </p:cNvPr>
          <p:cNvCxnSpPr/>
          <p:nvPr/>
        </p:nvCxnSpPr>
        <p:spPr>
          <a:xfrm>
            <a:off x="2198874" y="2767428"/>
            <a:ext cx="0" cy="2160000"/>
          </a:xfrm>
          <a:prstGeom prst="line">
            <a:avLst/>
          </a:prstGeom>
          <a:solidFill>
            <a:srgbClr val="FCE3DC"/>
          </a:solidFill>
          <a:ln w="12700">
            <a:solidFill>
              <a:srgbClr val="A53010"/>
            </a:solidFill>
          </a:ln>
        </p:spPr>
        <p:style>
          <a:lnRef idx="2">
            <a:schemeClr val="accent4"/>
          </a:lnRef>
          <a:fillRef idx="1">
            <a:schemeClr val="lt1"/>
          </a:fillRef>
          <a:effectRef idx="0">
            <a:schemeClr val="accent4"/>
          </a:effectRef>
          <a:fontRef idx="minor">
            <a:schemeClr val="dk1"/>
          </a:fontRef>
        </p:style>
      </p:cxnSp>
      <p:sp>
        <p:nvSpPr>
          <p:cNvPr id="83" name="Content Placeholder 2">
            <a:extLst>
              <a:ext uri="{FF2B5EF4-FFF2-40B4-BE49-F238E27FC236}">
                <a16:creationId xmlns:a16="http://schemas.microsoft.com/office/drawing/2014/main" id="{ED213153-4830-4FDD-8E3E-179EE53547F0}"/>
              </a:ext>
            </a:extLst>
          </p:cNvPr>
          <p:cNvSpPr txBox="1">
            <a:spLocks/>
          </p:cNvSpPr>
          <p:nvPr/>
        </p:nvSpPr>
        <p:spPr>
          <a:xfrm>
            <a:off x="2243992" y="2855069"/>
            <a:ext cx="3195151" cy="51371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400" dirty="0">
                <a:solidFill>
                  <a:schemeClr val="tx2"/>
                </a:solidFill>
                <a:latin typeface="Helvetica Light"/>
              </a:rPr>
              <a:t>We offer the product as a master policy covering all individual transports in a transport lane.</a:t>
            </a:r>
          </a:p>
        </p:txBody>
      </p:sp>
      <p:cxnSp>
        <p:nvCxnSpPr>
          <p:cNvPr id="84" name="Gerade Verbindung mit Pfeil 6">
            <a:extLst>
              <a:ext uri="{FF2B5EF4-FFF2-40B4-BE49-F238E27FC236}">
                <a16:creationId xmlns:a16="http://schemas.microsoft.com/office/drawing/2014/main" id="{C3E86A31-8EF3-4177-A361-B3C95960DD33}"/>
              </a:ext>
            </a:extLst>
          </p:cNvPr>
          <p:cNvCxnSpPr>
            <a:cxnSpLocks/>
          </p:cNvCxnSpPr>
          <p:nvPr/>
        </p:nvCxnSpPr>
        <p:spPr>
          <a:xfrm>
            <a:off x="2644695" y="3608197"/>
            <a:ext cx="26841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Content Placeholder 2">
            <a:extLst>
              <a:ext uri="{FF2B5EF4-FFF2-40B4-BE49-F238E27FC236}">
                <a16:creationId xmlns:a16="http://schemas.microsoft.com/office/drawing/2014/main" id="{BAB79A99-E0D3-4289-80F1-7AA8DA909DDB}"/>
              </a:ext>
            </a:extLst>
          </p:cNvPr>
          <p:cNvSpPr txBox="1">
            <a:spLocks/>
          </p:cNvSpPr>
          <p:nvPr/>
        </p:nvSpPr>
        <p:spPr>
          <a:xfrm>
            <a:off x="2687959" y="3631333"/>
            <a:ext cx="98481" cy="15491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GB" sz="1400" dirty="0">
                <a:solidFill>
                  <a:schemeClr val="tx2"/>
                </a:solidFill>
                <a:latin typeface="Helvetica Light"/>
              </a:rPr>
              <a:t>1</a:t>
            </a:r>
          </a:p>
        </p:txBody>
      </p:sp>
      <p:sp>
        <p:nvSpPr>
          <p:cNvPr id="86" name="Content Placeholder 2">
            <a:extLst>
              <a:ext uri="{FF2B5EF4-FFF2-40B4-BE49-F238E27FC236}">
                <a16:creationId xmlns:a16="http://schemas.microsoft.com/office/drawing/2014/main" id="{9F1D0811-8398-4FD9-B5D0-AA40BD8BB43C}"/>
              </a:ext>
            </a:extLst>
          </p:cNvPr>
          <p:cNvSpPr txBox="1">
            <a:spLocks/>
          </p:cNvSpPr>
          <p:nvPr/>
        </p:nvSpPr>
        <p:spPr>
          <a:xfrm>
            <a:off x="5366276" y="3516978"/>
            <a:ext cx="72381" cy="15491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GB" sz="1400" dirty="0">
                <a:solidFill>
                  <a:schemeClr val="tx2"/>
                </a:solidFill>
                <a:latin typeface="Helvetica Light"/>
              </a:rPr>
              <a:t>t</a:t>
            </a:r>
          </a:p>
        </p:txBody>
      </p:sp>
      <p:sp>
        <p:nvSpPr>
          <p:cNvPr id="87" name="Content Placeholder 2">
            <a:extLst>
              <a:ext uri="{FF2B5EF4-FFF2-40B4-BE49-F238E27FC236}">
                <a16:creationId xmlns:a16="http://schemas.microsoft.com/office/drawing/2014/main" id="{3B8D3699-7ABA-47A2-99FB-28E66E0E69ED}"/>
              </a:ext>
            </a:extLst>
          </p:cNvPr>
          <p:cNvSpPr txBox="1">
            <a:spLocks/>
          </p:cNvSpPr>
          <p:nvPr/>
        </p:nvSpPr>
        <p:spPr>
          <a:xfrm>
            <a:off x="3297752" y="3631333"/>
            <a:ext cx="98481" cy="15491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GB" sz="1400" dirty="0">
                <a:solidFill>
                  <a:schemeClr val="tx2"/>
                </a:solidFill>
                <a:latin typeface="Helvetica Light"/>
              </a:rPr>
              <a:t>2</a:t>
            </a:r>
          </a:p>
        </p:txBody>
      </p:sp>
      <p:sp>
        <p:nvSpPr>
          <p:cNvPr id="88" name="Content Placeholder 2">
            <a:extLst>
              <a:ext uri="{FF2B5EF4-FFF2-40B4-BE49-F238E27FC236}">
                <a16:creationId xmlns:a16="http://schemas.microsoft.com/office/drawing/2014/main" id="{50B6CEBD-0896-40DB-B9DC-1F386F7F85A1}"/>
              </a:ext>
            </a:extLst>
          </p:cNvPr>
          <p:cNvSpPr txBox="1">
            <a:spLocks/>
          </p:cNvSpPr>
          <p:nvPr/>
        </p:nvSpPr>
        <p:spPr>
          <a:xfrm>
            <a:off x="3907546" y="3631333"/>
            <a:ext cx="98481" cy="15491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GB" sz="1400" dirty="0">
                <a:solidFill>
                  <a:schemeClr val="tx2"/>
                </a:solidFill>
                <a:latin typeface="Helvetica Light"/>
              </a:rPr>
              <a:t>3</a:t>
            </a:r>
          </a:p>
        </p:txBody>
      </p:sp>
      <p:sp>
        <p:nvSpPr>
          <p:cNvPr id="89" name="Content Placeholder 2">
            <a:extLst>
              <a:ext uri="{FF2B5EF4-FFF2-40B4-BE49-F238E27FC236}">
                <a16:creationId xmlns:a16="http://schemas.microsoft.com/office/drawing/2014/main" id="{D2A0E2B6-91E1-47C3-A4F2-43794DC6EEC6}"/>
              </a:ext>
            </a:extLst>
          </p:cNvPr>
          <p:cNvSpPr txBox="1">
            <a:spLocks/>
          </p:cNvSpPr>
          <p:nvPr/>
        </p:nvSpPr>
        <p:spPr>
          <a:xfrm>
            <a:off x="4517340" y="3631333"/>
            <a:ext cx="98481" cy="15491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GB" sz="1400" dirty="0">
                <a:solidFill>
                  <a:schemeClr val="tx2"/>
                </a:solidFill>
                <a:latin typeface="Helvetica Light"/>
              </a:rPr>
              <a:t>4</a:t>
            </a:r>
          </a:p>
        </p:txBody>
      </p:sp>
      <p:sp>
        <p:nvSpPr>
          <p:cNvPr id="90" name="Content Placeholder 2">
            <a:extLst>
              <a:ext uri="{FF2B5EF4-FFF2-40B4-BE49-F238E27FC236}">
                <a16:creationId xmlns:a16="http://schemas.microsoft.com/office/drawing/2014/main" id="{D3BFC1A5-CA39-40EF-8514-FC8FC70CEDFC}"/>
              </a:ext>
            </a:extLst>
          </p:cNvPr>
          <p:cNvSpPr txBox="1">
            <a:spLocks/>
          </p:cNvSpPr>
          <p:nvPr/>
        </p:nvSpPr>
        <p:spPr>
          <a:xfrm>
            <a:off x="5127133" y="3631333"/>
            <a:ext cx="98481" cy="15491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GB" sz="1400" dirty="0">
                <a:solidFill>
                  <a:schemeClr val="tx2"/>
                </a:solidFill>
                <a:latin typeface="Helvetica Light"/>
              </a:rPr>
              <a:t>5</a:t>
            </a:r>
          </a:p>
        </p:txBody>
      </p:sp>
      <p:cxnSp>
        <p:nvCxnSpPr>
          <p:cNvPr id="91" name="Gerader Verbinder 10">
            <a:extLst>
              <a:ext uri="{FF2B5EF4-FFF2-40B4-BE49-F238E27FC236}">
                <a16:creationId xmlns:a16="http://schemas.microsoft.com/office/drawing/2014/main" id="{43B9B926-418B-4CF2-8AE4-C3425B900DE5}"/>
              </a:ext>
            </a:extLst>
          </p:cNvPr>
          <p:cNvCxnSpPr/>
          <p:nvPr/>
        </p:nvCxnSpPr>
        <p:spPr>
          <a:xfrm>
            <a:off x="2737200" y="3554258"/>
            <a:ext cx="0" cy="80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Gerader Verbinder 50">
            <a:extLst>
              <a:ext uri="{FF2B5EF4-FFF2-40B4-BE49-F238E27FC236}">
                <a16:creationId xmlns:a16="http://schemas.microsoft.com/office/drawing/2014/main" id="{CDF2D3F2-C2D4-4899-930F-0655C47AC112}"/>
              </a:ext>
            </a:extLst>
          </p:cNvPr>
          <p:cNvCxnSpPr/>
          <p:nvPr/>
        </p:nvCxnSpPr>
        <p:spPr>
          <a:xfrm>
            <a:off x="3346993" y="3554258"/>
            <a:ext cx="0" cy="80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Gerader Verbinder 51">
            <a:extLst>
              <a:ext uri="{FF2B5EF4-FFF2-40B4-BE49-F238E27FC236}">
                <a16:creationId xmlns:a16="http://schemas.microsoft.com/office/drawing/2014/main" id="{B0028908-886E-41EE-A2A9-FCC6586FEB97}"/>
              </a:ext>
            </a:extLst>
          </p:cNvPr>
          <p:cNvCxnSpPr/>
          <p:nvPr/>
        </p:nvCxnSpPr>
        <p:spPr>
          <a:xfrm>
            <a:off x="3956787" y="3554258"/>
            <a:ext cx="0" cy="80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Gerader Verbinder 52">
            <a:extLst>
              <a:ext uri="{FF2B5EF4-FFF2-40B4-BE49-F238E27FC236}">
                <a16:creationId xmlns:a16="http://schemas.microsoft.com/office/drawing/2014/main" id="{680CDC81-88A9-466E-85FD-6DEEDF92EED8}"/>
              </a:ext>
            </a:extLst>
          </p:cNvPr>
          <p:cNvCxnSpPr/>
          <p:nvPr/>
        </p:nvCxnSpPr>
        <p:spPr>
          <a:xfrm>
            <a:off x="4566580" y="3554258"/>
            <a:ext cx="0" cy="80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Gerader Verbinder 53">
            <a:extLst>
              <a:ext uri="{FF2B5EF4-FFF2-40B4-BE49-F238E27FC236}">
                <a16:creationId xmlns:a16="http://schemas.microsoft.com/office/drawing/2014/main" id="{657B4095-AFE9-4927-AC8C-87CB2ADE113D}"/>
              </a:ext>
            </a:extLst>
          </p:cNvPr>
          <p:cNvCxnSpPr/>
          <p:nvPr/>
        </p:nvCxnSpPr>
        <p:spPr>
          <a:xfrm>
            <a:off x="5176374" y="3554258"/>
            <a:ext cx="0" cy="80351"/>
          </a:xfrm>
          <a:prstGeom prst="line">
            <a:avLst/>
          </a:prstGeom>
        </p:spPr>
        <p:style>
          <a:lnRef idx="1">
            <a:schemeClr val="accent1"/>
          </a:lnRef>
          <a:fillRef idx="0">
            <a:schemeClr val="accent1"/>
          </a:fillRef>
          <a:effectRef idx="0">
            <a:schemeClr val="accent1"/>
          </a:effectRef>
          <a:fontRef idx="minor">
            <a:schemeClr val="tx1"/>
          </a:fontRef>
        </p:style>
      </p:cxnSp>
      <p:sp>
        <p:nvSpPr>
          <p:cNvPr id="97" name="Content Placeholder 2">
            <a:extLst>
              <a:ext uri="{FF2B5EF4-FFF2-40B4-BE49-F238E27FC236}">
                <a16:creationId xmlns:a16="http://schemas.microsoft.com/office/drawing/2014/main" id="{9597E4E2-C013-4049-95D5-03F4198CB209}"/>
              </a:ext>
            </a:extLst>
          </p:cNvPr>
          <p:cNvSpPr txBox="1">
            <a:spLocks/>
          </p:cNvSpPr>
          <p:nvPr/>
        </p:nvSpPr>
        <p:spPr>
          <a:xfrm>
            <a:off x="2243991" y="4292679"/>
            <a:ext cx="3214490" cy="55986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400" dirty="0">
                <a:solidFill>
                  <a:schemeClr val="tx2"/>
                </a:solidFill>
                <a:latin typeface="Helvetica Light"/>
              </a:rPr>
              <a:t>For each individual transport we price and issue the policy trigger-based and thus automatically.</a:t>
            </a:r>
          </a:p>
        </p:txBody>
      </p:sp>
      <p:cxnSp>
        <p:nvCxnSpPr>
          <p:cNvPr id="98" name="Gerade Verbindung mit Pfeil 14">
            <a:extLst>
              <a:ext uri="{FF2B5EF4-FFF2-40B4-BE49-F238E27FC236}">
                <a16:creationId xmlns:a16="http://schemas.microsoft.com/office/drawing/2014/main" id="{0C75606C-CF03-4A95-AC4E-6EC0270FAE1C}"/>
              </a:ext>
            </a:extLst>
          </p:cNvPr>
          <p:cNvCxnSpPr/>
          <p:nvPr/>
        </p:nvCxnSpPr>
        <p:spPr>
          <a:xfrm>
            <a:off x="2845987" y="3606043"/>
            <a:ext cx="0" cy="62267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57">
            <a:extLst>
              <a:ext uri="{FF2B5EF4-FFF2-40B4-BE49-F238E27FC236}">
                <a16:creationId xmlns:a16="http://schemas.microsoft.com/office/drawing/2014/main" id="{B536B98B-9FFF-49E0-8731-1F6165FD5C66}"/>
              </a:ext>
            </a:extLst>
          </p:cNvPr>
          <p:cNvCxnSpPr/>
          <p:nvPr/>
        </p:nvCxnSpPr>
        <p:spPr>
          <a:xfrm>
            <a:off x="3120123" y="3606043"/>
            <a:ext cx="0" cy="62267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58">
            <a:extLst>
              <a:ext uri="{FF2B5EF4-FFF2-40B4-BE49-F238E27FC236}">
                <a16:creationId xmlns:a16="http://schemas.microsoft.com/office/drawing/2014/main" id="{70CCD330-7237-44C1-BFFA-3244A81371B3}"/>
              </a:ext>
            </a:extLst>
          </p:cNvPr>
          <p:cNvCxnSpPr/>
          <p:nvPr/>
        </p:nvCxnSpPr>
        <p:spPr>
          <a:xfrm>
            <a:off x="3215791" y="3606043"/>
            <a:ext cx="0" cy="62267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59">
            <a:extLst>
              <a:ext uri="{FF2B5EF4-FFF2-40B4-BE49-F238E27FC236}">
                <a16:creationId xmlns:a16="http://schemas.microsoft.com/office/drawing/2014/main" id="{9E63D5CD-97D2-4E39-A2DB-0C118BE7D947}"/>
              </a:ext>
            </a:extLst>
          </p:cNvPr>
          <p:cNvCxnSpPr/>
          <p:nvPr/>
        </p:nvCxnSpPr>
        <p:spPr>
          <a:xfrm>
            <a:off x="3566574" y="3606043"/>
            <a:ext cx="0" cy="62267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62">
            <a:extLst>
              <a:ext uri="{FF2B5EF4-FFF2-40B4-BE49-F238E27FC236}">
                <a16:creationId xmlns:a16="http://schemas.microsoft.com/office/drawing/2014/main" id="{E037721D-B436-4662-BFD3-92E559649F37}"/>
              </a:ext>
            </a:extLst>
          </p:cNvPr>
          <p:cNvCxnSpPr/>
          <p:nvPr/>
        </p:nvCxnSpPr>
        <p:spPr>
          <a:xfrm>
            <a:off x="3816373" y="3606043"/>
            <a:ext cx="0" cy="62267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63">
            <a:extLst>
              <a:ext uri="{FF2B5EF4-FFF2-40B4-BE49-F238E27FC236}">
                <a16:creationId xmlns:a16="http://schemas.microsoft.com/office/drawing/2014/main" id="{1C85952B-1220-4D72-961E-A487B52F5633}"/>
              </a:ext>
            </a:extLst>
          </p:cNvPr>
          <p:cNvCxnSpPr/>
          <p:nvPr/>
        </p:nvCxnSpPr>
        <p:spPr>
          <a:xfrm>
            <a:off x="4071758" y="3606043"/>
            <a:ext cx="0" cy="62267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64">
            <a:extLst>
              <a:ext uri="{FF2B5EF4-FFF2-40B4-BE49-F238E27FC236}">
                <a16:creationId xmlns:a16="http://schemas.microsoft.com/office/drawing/2014/main" id="{99FF6961-14DB-4CD1-AFCC-41964A7AF2F3}"/>
              </a:ext>
            </a:extLst>
          </p:cNvPr>
          <p:cNvCxnSpPr/>
          <p:nvPr/>
        </p:nvCxnSpPr>
        <p:spPr>
          <a:xfrm>
            <a:off x="4400743" y="3606043"/>
            <a:ext cx="0" cy="62267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mit Pfeil 65">
            <a:extLst>
              <a:ext uri="{FF2B5EF4-FFF2-40B4-BE49-F238E27FC236}">
                <a16:creationId xmlns:a16="http://schemas.microsoft.com/office/drawing/2014/main" id="{699B6F8E-9353-473C-8BA6-565AB99CC842}"/>
              </a:ext>
            </a:extLst>
          </p:cNvPr>
          <p:cNvCxnSpPr/>
          <p:nvPr/>
        </p:nvCxnSpPr>
        <p:spPr>
          <a:xfrm>
            <a:off x="4788730" y="3606043"/>
            <a:ext cx="0" cy="62267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66">
            <a:extLst>
              <a:ext uri="{FF2B5EF4-FFF2-40B4-BE49-F238E27FC236}">
                <a16:creationId xmlns:a16="http://schemas.microsoft.com/office/drawing/2014/main" id="{7C6D05E7-E804-4F8B-BC79-3329CD731F02}"/>
              </a:ext>
            </a:extLst>
          </p:cNvPr>
          <p:cNvCxnSpPr/>
          <p:nvPr/>
        </p:nvCxnSpPr>
        <p:spPr>
          <a:xfrm>
            <a:off x="4932233" y="3606043"/>
            <a:ext cx="0" cy="62267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4" name="Picture 113" descr="A close up of a logo&#10;&#10;Description generated with very high confidence">
            <a:extLst>
              <a:ext uri="{FF2B5EF4-FFF2-40B4-BE49-F238E27FC236}">
                <a16:creationId xmlns:a16="http://schemas.microsoft.com/office/drawing/2014/main" id="{F538EE51-E005-4F64-B597-179E37FCEBA9}"/>
              </a:ext>
            </a:extLst>
          </p:cNvPr>
          <p:cNvPicPr>
            <a:picLocks noChangeAspect="1"/>
          </p:cNvPicPr>
          <p:nvPr/>
        </p:nvPicPr>
        <p:blipFill>
          <a:blip r:embed="rId2"/>
          <a:stretch>
            <a:fillRect/>
          </a:stretch>
        </p:blipFill>
        <p:spPr>
          <a:xfrm>
            <a:off x="2282046" y="3496649"/>
            <a:ext cx="294343" cy="294343"/>
          </a:xfrm>
          <a:prstGeom prst="rect">
            <a:avLst/>
          </a:prstGeom>
        </p:spPr>
      </p:pic>
      <p:grpSp>
        <p:nvGrpSpPr>
          <p:cNvPr id="115" name="Group 114">
            <a:extLst>
              <a:ext uri="{FF2B5EF4-FFF2-40B4-BE49-F238E27FC236}">
                <a16:creationId xmlns:a16="http://schemas.microsoft.com/office/drawing/2014/main" id="{DC8F17EC-97EA-49B3-AE7A-F2FAD63B94DE}"/>
              </a:ext>
            </a:extLst>
          </p:cNvPr>
          <p:cNvGrpSpPr/>
          <p:nvPr/>
        </p:nvGrpSpPr>
        <p:grpSpPr>
          <a:xfrm>
            <a:off x="2737200" y="3872042"/>
            <a:ext cx="218952" cy="218952"/>
            <a:chOff x="8517963" y="3734889"/>
            <a:chExt cx="196196" cy="196196"/>
          </a:xfrm>
        </p:grpSpPr>
        <p:sp>
          <p:nvSpPr>
            <p:cNvPr id="116" name="Rectangle 115">
              <a:extLst>
                <a:ext uri="{FF2B5EF4-FFF2-40B4-BE49-F238E27FC236}">
                  <a16:creationId xmlns:a16="http://schemas.microsoft.com/office/drawing/2014/main" id="{9051618E-38CA-4F09-BA56-F3B3B64A928D}"/>
                </a:ext>
              </a:extLst>
            </p:cNvPr>
            <p:cNvSpPr/>
            <p:nvPr/>
          </p:nvSpPr>
          <p:spPr>
            <a:xfrm>
              <a:off x="8532341" y="3734889"/>
              <a:ext cx="164492" cy="196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pic>
          <p:nvPicPr>
            <p:cNvPr id="117" name="Picture 116" descr="A close up of a logo&#10;&#10;Description generated with very high confidence">
              <a:extLst>
                <a:ext uri="{FF2B5EF4-FFF2-40B4-BE49-F238E27FC236}">
                  <a16:creationId xmlns:a16="http://schemas.microsoft.com/office/drawing/2014/main" id="{46B771CC-190C-40ED-B69E-C2B95CC4B4F1}"/>
                </a:ext>
              </a:extLst>
            </p:cNvPr>
            <p:cNvPicPr>
              <a:picLocks noChangeAspect="1"/>
            </p:cNvPicPr>
            <p:nvPr/>
          </p:nvPicPr>
          <p:blipFill>
            <a:blip r:embed="rId3">
              <a:duotone>
                <a:schemeClr val="accent3">
                  <a:shade val="45000"/>
                  <a:satMod val="135000"/>
                </a:schemeClr>
                <a:prstClr val="white"/>
              </a:duotone>
            </a:blip>
            <a:stretch>
              <a:fillRect/>
            </a:stretch>
          </p:blipFill>
          <p:spPr>
            <a:xfrm>
              <a:off x="8517963" y="3734889"/>
              <a:ext cx="196196" cy="196196"/>
            </a:xfrm>
            <a:prstGeom prst="rect">
              <a:avLst/>
            </a:prstGeom>
          </p:spPr>
        </p:pic>
      </p:grpSp>
      <p:grpSp>
        <p:nvGrpSpPr>
          <p:cNvPr id="118" name="Group 117">
            <a:extLst>
              <a:ext uri="{FF2B5EF4-FFF2-40B4-BE49-F238E27FC236}">
                <a16:creationId xmlns:a16="http://schemas.microsoft.com/office/drawing/2014/main" id="{4A36F31E-5C16-4EE8-8B5C-5ED2A0FED2DF}"/>
              </a:ext>
            </a:extLst>
          </p:cNvPr>
          <p:cNvGrpSpPr/>
          <p:nvPr/>
        </p:nvGrpSpPr>
        <p:grpSpPr>
          <a:xfrm>
            <a:off x="2997090" y="3872042"/>
            <a:ext cx="218952" cy="218952"/>
            <a:chOff x="8517963" y="3734889"/>
            <a:chExt cx="196196" cy="196196"/>
          </a:xfrm>
        </p:grpSpPr>
        <p:sp>
          <p:nvSpPr>
            <p:cNvPr id="119" name="Rectangle 118">
              <a:extLst>
                <a:ext uri="{FF2B5EF4-FFF2-40B4-BE49-F238E27FC236}">
                  <a16:creationId xmlns:a16="http://schemas.microsoft.com/office/drawing/2014/main" id="{F761CA5A-976C-49A8-BDB7-D33E70B02174}"/>
                </a:ext>
              </a:extLst>
            </p:cNvPr>
            <p:cNvSpPr/>
            <p:nvPr/>
          </p:nvSpPr>
          <p:spPr>
            <a:xfrm>
              <a:off x="8532341" y="3734889"/>
              <a:ext cx="164492" cy="196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pic>
          <p:nvPicPr>
            <p:cNvPr id="120" name="Picture 119" descr="A close up of a logo&#10;&#10;Description generated with very high confidence">
              <a:extLst>
                <a:ext uri="{FF2B5EF4-FFF2-40B4-BE49-F238E27FC236}">
                  <a16:creationId xmlns:a16="http://schemas.microsoft.com/office/drawing/2014/main" id="{B05B2A97-62E0-4680-B22E-D1B15547A650}"/>
                </a:ext>
              </a:extLst>
            </p:cNvPr>
            <p:cNvPicPr>
              <a:picLocks noChangeAspect="1"/>
            </p:cNvPicPr>
            <p:nvPr/>
          </p:nvPicPr>
          <p:blipFill>
            <a:blip r:embed="rId3">
              <a:duotone>
                <a:schemeClr val="accent3">
                  <a:shade val="45000"/>
                  <a:satMod val="135000"/>
                </a:schemeClr>
                <a:prstClr val="white"/>
              </a:duotone>
            </a:blip>
            <a:stretch>
              <a:fillRect/>
            </a:stretch>
          </p:blipFill>
          <p:spPr>
            <a:xfrm>
              <a:off x="8517963" y="3734889"/>
              <a:ext cx="196196" cy="196196"/>
            </a:xfrm>
            <a:prstGeom prst="rect">
              <a:avLst/>
            </a:prstGeom>
          </p:spPr>
        </p:pic>
      </p:grpSp>
      <p:grpSp>
        <p:nvGrpSpPr>
          <p:cNvPr id="121" name="Group 120">
            <a:extLst>
              <a:ext uri="{FF2B5EF4-FFF2-40B4-BE49-F238E27FC236}">
                <a16:creationId xmlns:a16="http://schemas.microsoft.com/office/drawing/2014/main" id="{916AA752-F271-4E31-A0A6-F2F2C7CB88AE}"/>
              </a:ext>
            </a:extLst>
          </p:cNvPr>
          <p:cNvGrpSpPr/>
          <p:nvPr/>
        </p:nvGrpSpPr>
        <p:grpSpPr>
          <a:xfrm>
            <a:off x="3184495" y="3872042"/>
            <a:ext cx="218952" cy="218952"/>
            <a:chOff x="8517963" y="3734889"/>
            <a:chExt cx="196196" cy="196196"/>
          </a:xfrm>
        </p:grpSpPr>
        <p:sp>
          <p:nvSpPr>
            <p:cNvPr id="122" name="Rectangle 121">
              <a:extLst>
                <a:ext uri="{FF2B5EF4-FFF2-40B4-BE49-F238E27FC236}">
                  <a16:creationId xmlns:a16="http://schemas.microsoft.com/office/drawing/2014/main" id="{F46736B1-C407-4683-8C37-C875BD12AFBD}"/>
                </a:ext>
              </a:extLst>
            </p:cNvPr>
            <p:cNvSpPr/>
            <p:nvPr/>
          </p:nvSpPr>
          <p:spPr>
            <a:xfrm>
              <a:off x="8532341" y="3734889"/>
              <a:ext cx="164492" cy="196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pic>
          <p:nvPicPr>
            <p:cNvPr id="123" name="Picture 122" descr="A close up of a logo&#10;&#10;Description generated with very high confidence">
              <a:extLst>
                <a:ext uri="{FF2B5EF4-FFF2-40B4-BE49-F238E27FC236}">
                  <a16:creationId xmlns:a16="http://schemas.microsoft.com/office/drawing/2014/main" id="{0189D384-D997-4CCD-A8D5-8332B3E17E06}"/>
                </a:ext>
              </a:extLst>
            </p:cNvPr>
            <p:cNvPicPr>
              <a:picLocks noChangeAspect="1"/>
            </p:cNvPicPr>
            <p:nvPr/>
          </p:nvPicPr>
          <p:blipFill>
            <a:blip r:embed="rId3">
              <a:duotone>
                <a:schemeClr val="accent3">
                  <a:shade val="45000"/>
                  <a:satMod val="135000"/>
                </a:schemeClr>
                <a:prstClr val="white"/>
              </a:duotone>
            </a:blip>
            <a:stretch>
              <a:fillRect/>
            </a:stretch>
          </p:blipFill>
          <p:spPr>
            <a:xfrm>
              <a:off x="8517963" y="3734889"/>
              <a:ext cx="196196" cy="196196"/>
            </a:xfrm>
            <a:prstGeom prst="rect">
              <a:avLst/>
            </a:prstGeom>
          </p:spPr>
        </p:pic>
      </p:grpSp>
      <p:grpSp>
        <p:nvGrpSpPr>
          <p:cNvPr id="124" name="Group 123">
            <a:extLst>
              <a:ext uri="{FF2B5EF4-FFF2-40B4-BE49-F238E27FC236}">
                <a16:creationId xmlns:a16="http://schemas.microsoft.com/office/drawing/2014/main" id="{987F3338-47D6-4282-8245-30A42E2B4292}"/>
              </a:ext>
            </a:extLst>
          </p:cNvPr>
          <p:cNvGrpSpPr/>
          <p:nvPr/>
        </p:nvGrpSpPr>
        <p:grpSpPr>
          <a:xfrm>
            <a:off x="3466120" y="3872042"/>
            <a:ext cx="218952" cy="218952"/>
            <a:chOff x="8517963" y="3734889"/>
            <a:chExt cx="196196" cy="196196"/>
          </a:xfrm>
        </p:grpSpPr>
        <p:sp>
          <p:nvSpPr>
            <p:cNvPr id="125" name="Rectangle 124">
              <a:extLst>
                <a:ext uri="{FF2B5EF4-FFF2-40B4-BE49-F238E27FC236}">
                  <a16:creationId xmlns:a16="http://schemas.microsoft.com/office/drawing/2014/main" id="{547E1FDC-A61C-4FEC-8D80-17E9EC4F1DC6}"/>
                </a:ext>
              </a:extLst>
            </p:cNvPr>
            <p:cNvSpPr/>
            <p:nvPr/>
          </p:nvSpPr>
          <p:spPr>
            <a:xfrm>
              <a:off x="8532341" y="3734889"/>
              <a:ext cx="164492" cy="196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pic>
          <p:nvPicPr>
            <p:cNvPr id="126" name="Picture 125" descr="A close up of a logo&#10;&#10;Description generated with very high confidence">
              <a:extLst>
                <a:ext uri="{FF2B5EF4-FFF2-40B4-BE49-F238E27FC236}">
                  <a16:creationId xmlns:a16="http://schemas.microsoft.com/office/drawing/2014/main" id="{CF68ADD8-95A9-4046-809C-86E484BE0F2F}"/>
                </a:ext>
              </a:extLst>
            </p:cNvPr>
            <p:cNvPicPr>
              <a:picLocks noChangeAspect="1"/>
            </p:cNvPicPr>
            <p:nvPr/>
          </p:nvPicPr>
          <p:blipFill>
            <a:blip r:embed="rId3">
              <a:duotone>
                <a:schemeClr val="accent3">
                  <a:shade val="45000"/>
                  <a:satMod val="135000"/>
                </a:schemeClr>
                <a:prstClr val="white"/>
              </a:duotone>
            </a:blip>
            <a:stretch>
              <a:fillRect/>
            </a:stretch>
          </p:blipFill>
          <p:spPr>
            <a:xfrm>
              <a:off x="8517963" y="3734889"/>
              <a:ext cx="196196" cy="196196"/>
            </a:xfrm>
            <a:prstGeom prst="rect">
              <a:avLst/>
            </a:prstGeom>
          </p:spPr>
        </p:pic>
      </p:grpSp>
      <p:grpSp>
        <p:nvGrpSpPr>
          <p:cNvPr id="127" name="Group 126">
            <a:extLst>
              <a:ext uri="{FF2B5EF4-FFF2-40B4-BE49-F238E27FC236}">
                <a16:creationId xmlns:a16="http://schemas.microsoft.com/office/drawing/2014/main" id="{E8F33A9F-7100-4E82-8617-326ECF9FAEEA}"/>
              </a:ext>
            </a:extLst>
          </p:cNvPr>
          <p:cNvGrpSpPr/>
          <p:nvPr/>
        </p:nvGrpSpPr>
        <p:grpSpPr>
          <a:xfrm>
            <a:off x="3705123" y="3872042"/>
            <a:ext cx="218952" cy="218952"/>
            <a:chOff x="8517963" y="3734889"/>
            <a:chExt cx="196196" cy="196196"/>
          </a:xfrm>
        </p:grpSpPr>
        <p:sp>
          <p:nvSpPr>
            <p:cNvPr id="128" name="Rectangle 127">
              <a:extLst>
                <a:ext uri="{FF2B5EF4-FFF2-40B4-BE49-F238E27FC236}">
                  <a16:creationId xmlns:a16="http://schemas.microsoft.com/office/drawing/2014/main" id="{A1032173-379A-451A-891B-37F4E3243D36}"/>
                </a:ext>
              </a:extLst>
            </p:cNvPr>
            <p:cNvSpPr/>
            <p:nvPr/>
          </p:nvSpPr>
          <p:spPr>
            <a:xfrm>
              <a:off x="8532341" y="3734889"/>
              <a:ext cx="164492" cy="196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pic>
          <p:nvPicPr>
            <p:cNvPr id="129" name="Picture 128" descr="A close up of a logo&#10;&#10;Description generated with very high confidence">
              <a:extLst>
                <a:ext uri="{FF2B5EF4-FFF2-40B4-BE49-F238E27FC236}">
                  <a16:creationId xmlns:a16="http://schemas.microsoft.com/office/drawing/2014/main" id="{733D61D7-F81F-4580-9669-387A52C78057}"/>
                </a:ext>
              </a:extLst>
            </p:cNvPr>
            <p:cNvPicPr>
              <a:picLocks noChangeAspect="1"/>
            </p:cNvPicPr>
            <p:nvPr/>
          </p:nvPicPr>
          <p:blipFill>
            <a:blip r:embed="rId3">
              <a:duotone>
                <a:schemeClr val="accent3">
                  <a:shade val="45000"/>
                  <a:satMod val="135000"/>
                </a:schemeClr>
                <a:prstClr val="white"/>
              </a:duotone>
            </a:blip>
            <a:stretch>
              <a:fillRect/>
            </a:stretch>
          </p:blipFill>
          <p:spPr>
            <a:xfrm>
              <a:off x="8517963" y="3734889"/>
              <a:ext cx="196196" cy="196196"/>
            </a:xfrm>
            <a:prstGeom prst="rect">
              <a:avLst/>
            </a:prstGeom>
          </p:spPr>
        </p:pic>
      </p:grpSp>
      <p:grpSp>
        <p:nvGrpSpPr>
          <p:cNvPr id="130" name="Group 129">
            <a:extLst>
              <a:ext uri="{FF2B5EF4-FFF2-40B4-BE49-F238E27FC236}">
                <a16:creationId xmlns:a16="http://schemas.microsoft.com/office/drawing/2014/main" id="{DA9A99EF-D70B-444E-B4BD-7B5C44268AB7}"/>
              </a:ext>
            </a:extLst>
          </p:cNvPr>
          <p:cNvGrpSpPr/>
          <p:nvPr/>
        </p:nvGrpSpPr>
        <p:grpSpPr>
          <a:xfrm>
            <a:off x="4005847" y="3872042"/>
            <a:ext cx="218952" cy="218952"/>
            <a:chOff x="8517963" y="3734889"/>
            <a:chExt cx="196196" cy="196196"/>
          </a:xfrm>
        </p:grpSpPr>
        <p:sp>
          <p:nvSpPr>
            <p:cNvPr id="131" name="Rectangle 130">
              <a:extLst>
                <a:ext uri="{FF2B5EF4-FFF2-40B4-BE49-F238E27FC236}">
                  <a16:creationId xmlns:a16="http://schemas.microsoft.com/office/drawing/2014/main" id="{BB7FDE6F-CBA8-4C71-AD0F-915E1A0983C0}"/>
                </a:ext>
              </a:extLst>
            </p:cNvPr>
            <p:cNvSpPr/>
            <p:nvPr/>
          </p:nvSpPr>
          <p:spPr>
            <a:xfrm>
              <a:off x="8532341" y="3734889"/>
              <a:ext cx="164492" cy="196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pic>
          <p:nvPicPr>
            <p:cNvPr id="132" name="Picture 131" descr="A close up of a logo&#10;&#10;Description generated with very high confidence">
              <a:extLst>
                <a:ext uri="{FF2B5EF4-FFF2-40B4-BE49-F238E27FC236}">
                  <a16:creationId xmlns:a16="http://schemas.microsoft.com/office/drawing/2014/main" id="{C561308A-8D29-4CBD-B6DF-00D57D47DEF9}"/>
                </a:ext>
              </a:extLst>
            </p:cNvPr>
            <p:cNvPicPr>
              <a:picLocks noChangeAspect="1"/>
            </p:cNvPicPr>
            <p:nvPr/>
          </p:nvPicPr>
          <p:blipFill>
            <a:blip r:embed="rId3">
              <a:duotone>
                <a:schemeClr val="accent3">
                  <a:shade val="45000"/>
                  <a:satMod val="135000"/>
                </a:schemeClr>
                <a:prstClr val="white"/>
              </a:duotone>
            </a:blip>
            <a:stretch>
              <a:fillRect/>
            </a:stretch>
          </p:blipFill>
          <p:spPr>
            <a:xfrm>
              <a:off x="8517963" y="3734889"/>
              <a:ext cx="196196" cy="196196"/>
            </a:xfrm>
            <a:prstGeom prst="rect">
              <a:avLst/>
            </a:prstGeom>
          </p:spPr>
        </p:pic>
      </p:grpSp>
      <p:grpSp>
        <p:nvGrpSpPr>
          <p:cNvPr id="133" name="Group 132">
            <a:extLst>
              <a:ext uri="{FF2B5EF4-FFF2-40B4-BE49-F238E27FC236}">
                <a16:creationId xmlns:a16="http://schemas.microsoft.com/office/drawing/2014/main" id="{5C211145-4AEE-4249-910D-58E6C1C42713}"/>
              </a:ext>
            </a:extLst>
          </p:cNvPr>
          <p:cNvGrpSpPr/>
          <p:nvPr/>
        </p:nvGrpSpPr>
        <p:grpSpPr>
          <a:xfrm>
            <a:off x="4287035" y="3872042"/>
            <a:ext cx="218952" cy="218952"/>
            <a:chOff x="8517963" y="3734889"/>
            <a:chExt cx="196196" cy="196196"/>
          </a:xfrm>
        </p:grpSpPr>
        <p:sp>
          <p:nvSpPr>
            <p:cNvPr id="134" name="Rectangle 133">
              <a:extLst>
                <a:ext uri="{FF2B5EF4-FFF2-40B4-BE49-F238E27FC236}">
                  <a16:creationId xmlns:a16="http://schemas.microsoft.com/office/drawing/2014/main" id="{6BAF1171-8487-46EF-AF72-C89E625EC2D0}"/>
                </a:ext>
              </a:extLst>
            </p:cNvPr>
            <p:cNvSpPr/>
            <p:nvPr/>
          </p:nvSpPr>
          <p:spPr>
            <a:xfrm>
              <a:off x="8532341" y="3734889"/>
              <a:ext cx="164492" cy="196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pic>
          <p:nvPicPr>
            <p:cNvPr id="135" name="Picture 134" descr="A close up of a logo&#10;&#10;Description generated with very high confidence">
              <a:extLst>
                <a:ext uri="{FF2B5EF4-FFF2-40B4-BE49-F238E27FC236}">
                  <a16:creationId xmlns:a16="http://schemas.microsoft.com/office/drawing/2014/main" id="{84484D60-3765-4D50-8C6F-6D35F8022323}"/>
                </a:ext>
              </a:extLst>
            </p:cNvPr>
            <p:cNvPicPr>
              <a:picLocks noChangeAspect="1"/>
            </p:cNvPicPr>
            <p:nvPr/>
          </p:nvPicPr>
          <p:blipFill>
            <a:blip r:embed="rId3">
              <a:duotone>
                <a:schemeClr val="accent3">
                  <a:shade val="45000"/>
                  <a:satMod val="135000"/>
                </a:schemeClr>
                <a:prstClr val="white"/>
              </a:duotone>
            </a:blip>
            <a:stretch>
              <a:fillRect/>
            </a:stretch>
          </p:blipFill>
          <p:spPr>
            <a:xfrm>
              <a:off x="8517963" y="3734889"/>
              <a:ext cx="196196" cy="196196"/>
            </a:xfrm>
            <a:prstGeom prst="rect">
              <a:avLst/>
            </a:prstGeom>
          </p:spPr>
        </p:pic>
      </p:grpSp>
      <p:grpSp>
        <p:nvGrpSpPr>
          <p:cNvPr id="136" name="Group 135">
            <a:extLst>
              <a:ext uri="{FF2B5EF4-FFF2-40B4-BE49-F238E27FC236}">
                <a16:creationId xmlns:a16="http://schemas.microsoft.com/office/drawing/2014/main" id="{DDD04FB6-C3AA-4C86-811F-3459C7A3124F}"/>
              </a:ext>
            </a:extLst>
          </p:cNvPr>
          <p:cNvGrpSpPr/>
          <p:nvPr/>
        </p:nvGrpSpPr>
        <p:grpSpPr>
          <a:xfrm>
            <a:off x="4641530" y="3872042"/>
            <a:ext cx="218952" cy="218952"/>
            <a:chOff x="8517963" y="3734889"/>
            <a:chExt cx="196196" cy="196196"/>
          </a:xfrm>
        </p:grpSpPr>
        <p:sp>
          <p:nvSpPr>
            <p:cNvPr id="137" name="Rectangle 136">
              <a:extLst>
                <a:ext uri="{FF2B5EF4-FFF2-40B4-BE49-F238E27FC236}">
                  <a16:creationId xmlns:a16="http://schemas.microsoft.com/office/drawing/2014/main" id="{CE3171D4-5E2E-4549-8779-7BC1D04845CC}"/>
                </a:ext>
              </a:extLst>
            </p:cNvPr>
            <p:cNvSpPr/>
            <p:nvPr/>
          </p:nvSpPr>
          <p:spPr>
            <a:xfrm>
              <a:off x="8532341" y="3734889"/>
              <a:ext cx="164492" cy="196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pic>
          <p:nvPicPr>
            <p:cNvPr id="138" name="Picture 137" descr="A close up of a logo&#10;&#10;Description generated with very high confidence">
              <a:extLst>
                <a:ext uri="{FF2B5EF4-FFF2-40B4-BE49-F238E27FC236}">
                  <a16:creationId xmlns:a16="http://schemas.microsoft.com/office/drawing/2014/main" id="{C5E93652-9580-4F88-98B0-99443DFD2E8C}"/>
                </a:ext>
              </a:extLst>
            </p:cNvPr>
            <p:cNvPicPr>
              <a:picLocks noChangeAspect="1"/>
            </p:cNvPicPr>
            <p:nvPr/>
          </p:nvPicPr>
          <p:blipFill>
            <a:blip r:embed="rId3">
              <a:duotone>
                <a:schemeClr val="accent3">
                  <a:shade val="45000"/>
                  <a:satMod val="135000"/>
                </a:schemeClr>
                <a:prstClr val="white"/>
              </a:duotone>
            </a:blip>
            <a:stretch>
              <a:fillRect/>
            </a:stretch>
          </p:blipFill>
          <p:spPr>
            <a:xfrm>
              <a:off x="8517963" y="3734889"/>
              <a:ext cx="196196" cy="196196"/>
            </a:xfrm>
            <a:prstGeom prst="rect">
              <a:avLst/>
            </a:prstGeom>
          </p:spPr>
        </p:pic>
      </p:grpSp>
      <p:grpSp>
        <p:nvGrpSpPr>
          <p:cNvPr id="139" name="Group 138">
            <a:extLst>
              <a:ext uri="{FF2B5EF4-FFF2-40B4-BE49-F238E27FC236}">
                <a16:creationId xmlns:a16="http://schemas.microsoft.com/office/drawing/2014/main" id="{87BE406A-C076-4249-80D2-A586D7CE936A}"/>
              </a:ext>
            </a:extLst>
          </p:cNvPr>
          <p:cNvGrpSpPr/>
          <p:nvPr/>
        </p:nvGrpSpPr>
        <p:grpSpPr>
          <a:xfrm>
            <a:off x="4841147" y="3872042"/>
            <a:ext cx="218952" cy="218952"/>
            <a:chOff x="8517963" y="3734889"/>
            <a:chExt cx="196196" cy="196196"/>
          </a:xfrm>
        </p:grpSpPr>
        <p:sp>
          <p:nvSpPr>
            <p:cNvPr id="140" name="Rectangle 139">
              <a:extLst>
                <a:ext uri="{FF2B5EF4-FFF2-40B4-BE49-F238E27FC236}">
                  <a16:creationId xmlns:a16="http://schemas.microsoft.com/office/drawing/2014/main" id="{F6698AB8-6DAB-4BBF-BF47-A0E6E1070057}"/>
                </a:ext>
              </a:extLst>
            </p:cNvPr>
            <p:cNvSpPr/>
            <p:nvPr/>
          </p:nvSpPr>
          <p:spPr>
            <a:xfrm>
              <a:off x="8532341" y="3734889"/>
              <a:ext cx="164492" cy="1961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p>
          </p:txBody>
        </p:sp>
        <p:pic>
          <p:nvPicPr>
            <p:cNvPr id="141" name="Picture 140" descr="A close up of a logo&#10;&#10;Description generated with very high confidence">
              <a:extLst>
                <a:ext uri="{FF2B5EF4-FFF2-40B4-BE49-F238E27FC236}">
                  <a16:creationId xmlns:a16="http://schemas.microsoft.com/office/drawing/2014/main" id="{38352344-BABE-44C4-9CD4-FF80F79F27E5}"/>
                </a:ext>
              </a:extLst>
            </p:cNvPr>
            <p:cNvPicPr>
              <a:picLocks noChangeAspect="1"/>
            </p:cNvPicPr>
            <p:nvPr/>
          </p:nvPicPr>
          <p:blipFill>
            <a:blip r:embed="rId3">
              <a:duotone>
                <a:schemeClr val="accent3">
                  <a:shade val="45000"/>
                  <a:satMod val="135000"/>
                </a:schemeClr>
                <a:prstClr val="white"/>
              </a:duotone>
            </a:blip>
            <a:stretch>
              <a:fillRect/>
            </a:stretch>
          </p:blipFill>
          <p:spPr>
            <a:xfrm>
              <a:off x="8517963" y="3734889"/>
              <a:ext cx="196196" cy="196196"/>
            </a:xfrm>
            <a:prstGeom prst="rect">
              <a:avLst/>
            </a:prstGeom>
          </p:spPr>
        </p:pic>
      </p:grpSp>
      <p:pic>
        <p:nvPicPr>
          <p:cNvPr id="143" name="Picture 142" descr="A close up of a logo&#10;&#10;Description generated with very high confidence">
            <a:extLst>
              <a:ext uri="{FF2B5EF4-FFF2-40B4-BE49-F238E27FC236}">
                <a16:creationId xmlns:a16="http://schemas.microsoft.com/office/drawing/2014/main" id="{AE2DC6EE-C52D-4762-8107-0B814E1589F1}"/>
              </a:ext>
            </a:extLst>
          </p:cNvPr>
          <p:cNvPicPr>
            <a:picLocks noChangeAspect="1"/>
          </p:cNvPicPr>
          <p:nvPr/>
        </p:nvPicPr>
        <p:blipFill>
          <a:blip r:embed="rId4"/>
          <a:stretch>
            <a:fillRect/>
          </a:stretch>
        </p:blipFill>
        <p:spPr>
          <a:xfrm>
            <a:off x="1899787" y="2518683"/>
            <a:ext cx="249080" cy="249080"/>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FBEC3014-2C4F-4D3B-BE8E-BD5A7F61C56C}"/>
              </a:ext>
            </a:extLst>
          </p:cNvPr>
          <p:cNvPicPr>
            <a:picLocks noChangeAspect="1"/>
          </p:cNvPicPr>
          <p:nvPr/>
        </p:nvPicPr>
        <p:blipFill>
          <a:blip r:embed="rId5"/>
          <a:stretch>
            <a:fillRect/>
          </a:stretch>
        </p:blipFill>
        <p:spPr>
          <a:xfrm>
            <a:off x="6349910" y="2490471"/>
            <a:ext cx="275129" cy="275129"/>
          </a:xfrm>
          <a:prstGeom prst="rect">
            <a:avLst/>
          </a:prstGeom>
        </p:spPr>
      </p:pic>
      <p:sp>
        <p:nvSpPr>
          <p:cNvPr id="145" name="Content Placeholder 4">
            <a:extLst>
              <a:ext uri="{FF2B5EF4-FFF2-40B4-BE49-F238E27FC236}">
                <a16:creationId xmlns:a16="http://schemas.microsoft.com/office/drawing/2014/main" id="{EFCC7907-EDC9-493E-96DB-C4310386B76F}"/>
              </a:ext>
            </a:extLst>
          </p:cNvPr>
          <p:cNvSpPr txBox="1">
            <a:spLocks/>
          </p:cNvSpPr>
          <p:nvPr/>
        </p:nvSpPr>
        <p:spPr>
          <a:xfrm>
            <a:off x="6649877" y="2524594"/>
            <a:ext cx="3301023"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algn="l"/>
            <a:r>
              <a:rPr lang="en-GB" sz="1400" dirty="0">
                <a:solidFill>
                  <a:schemeClr val="bg1"/>
                </a:solidFill>
                <a:latin typeface="Helvetica Light"/>
              </a:rPr>
              <a:t>Loss Prevention and Claims Processing</a:t>
            </a:r>
          </a:p>
        </p:txBody>
      </p:sp>
      <p:cxnSp>
        <p:nvCxnSpPr>
          <p:cNvPr id="146" name="Gerader Verbinder 49">
            <a:extLst>
              <a:ext uri="{FF2B5EF4-FFF2-40B4-BE49-F238E27FC236}">
                <a16:creationId xmlns:a16="http://schemas.microsoft.com/office/drawing/2014/main" id="{B68E0C83-E891-4374-8631-DFBE1048CF9E}"/>
              </a:ext>
            </a:extLst>
          </p:cNvPr>
          <p:cNvCxnSpPr/>
          <p:nvPr/>
        </p:nvCxnSpPr>
        <p:spPr>
          <a:xfrm>
            <a:off x="6657497" y="2767428"/>
            <a:ext cx="0" cy="2160000"/>
          </a:xfrm>
          <a:prstGeom prst="line">
            <a:avLst/>
          </a:prstGeom>
          <a:solidFill>
            <a:srgbClr val="FCE3DC"/>
          </a:solidFill>
          <a:ln w="12700">
            <a:solidFill>
              <a:srgbClr val="A53010"/>
            </a:solidFill>
          </a:ln>
        </p:spPr>
        <p:style>
          <a:lnRef idx="2">
            <a:schemeClr val="accent4"/>
          </a:lnRef>
          <a:fillRef idx="1">
            <a:schemeClr val="lt1"/>
          </a:fillRef>
          <a:effectRef idx="0">
            <a:schemeClr val="accent4"/>
          </a:effectRef>
          <a:fontRef idx="minor">
            <a:schemeClr val="dk1"/>
          </a:fontRef>
        </p:style>
      </p:cxnSp>
      <p:sp>
        <p:nvSpPr>
          <p:cNvPr id="147" name="Content Placeholder 2">
            <a:extLst>
              <a:ext uri="{FF2B5EF4-FFF2-40B4-BE49-F238E27FC236}">
                <a16:creationId xmlns:a16="http://schemas.microsoft.com/office/drawing/2014/main" id="{0E91F8FE-E324-48A1-AE27-DAEDC277CAED}"/>
              </a:ext>
            </a:extLst>
          </p:cNvPr>
          <p:cNvSpPr txBox="1">
            <a:spLocks/>
          </p:cNvSpPr>
          <p:nvPr/>
        </p:nvSpPr>
        <p:spPr>
          <a:xfrm>
            <a:off x="6702615" y="2855070"/>
            <a:ext cx="3248842" cy="34286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GB" sz="1400" dirty="0">
                <a:solidFill>
                  <a:schemeClr val="tx2"/>
                </a:solidFill>
                <a:latin typeface="Helvetica Light"/>
              </a:rPr>
              <a:t>Smart container are IoT devices and transmit data (e.g. geo-location, temperature) to the cloud.</a:t>
            </a:r>
          </a:p>
        </p:txBody>
      </p:sp>
      <p:grpSp>
        <p:nvGrpSpPr>
          <p:cNvPr id="153" name="Group 152">
            <a:extLst>
              <a:ext uri="{FF2B5EF4-FFF2-40B4-BE49-F238E27FC236}">
                <a16:creationId xmlns:a16="http://schemas.microsoft.com/office/drawing/2014/main" id="{DFFD8E8C-2715-40C9-9209-698FC3233346}"/>
              </a:ext>
            </a:extLst>
          </p:cNvPr>
          <p:cNvGrpSpPr/>
          <p:nvPr/>
        </p:nvGrpSpPr>
        <p:grpSpPr>
          <a:xfrm>
            <a:off x="7765737" y="3692792"/>
            <a:ext cx="391610" cy="434723"/>
            <a:chOff x="698010" y="5362870"/>
            <a:chExt cx="350909" cy="389541"/>
          </a:xfrm>
        </p:grpSpPr>
        <p:pic>
          <p:nvPicPr>
            <p:cNvPr id="154" name="Picture 153" descr="A close up of a logo&#10;&#10;Description generated with very high confidence">
              <a:extLst>
                <a:ext uri="{FF2B5EF4-FFF2-40B4-BE49-F238E27FC236}">
                  <a16:creationId xmlns:a16="http://schemas.microsoft.com/office/drawing/2014/main" id="{2F65E9CB-8B61-4A0A-82C5-E34B3B800E8F}"/>
                </a:ext>
              </a:extLst>
            </p:cNvPr>
            <p:cNvPicPr>
              <a:picLocks noChangeAspect="1"/>
            </p:cNvPicPr>
            <p:nvPr/>
          </p:nvPicPr>
          <p:blipFill>
            <a:blip r:embed="rId6">
              <a:duotone>
                <a:schemeClr val="accent4">
                  <a:shade val="45000"/>
                  <a:satMod val="135000"/>
                </a:schemeClr>
                <a:prstClr val="white"/>
              </a:duotone>
            </a:blip>
            <a:stretch>
              <a:fillRect/>
            </a:stretch>
          </p:blipFill>
          <p:spPr>
            <a:xfrm>
              <a:off x="698010" y="5471674"/>
              <a:ext cx="280737" cy="280737"/>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7862CDF0-392E-4628-B456-CE041F0CB624}"/>
                </a:ext>
              </a:extLst>
            </p:cNvPr>
            <p:cNvPicPr>
              <a:picLocks noChangeAspect="1"/>
            </p:cNvPicPr>
            <p:nvPr/>
          </p:nvPicPr>
          <p:blipFill>
            <a:blip r:embed="rId7"/>
            <a:stretch>
              <a:fillRect/>
            </a:stretch>
          </p:blipFill>
          <p:spPr>
            <a:xfrm rot="2700000">
              <a:off x="831310" y="5362870"/>
              <a:ext cx="217609" cy="217609"/>
            </a:xfrm>
            <a:prstGeom prst="rect">
              <a:avLst/>
            </a:prstGeom>
          </p:spPr>
        </p:pic>
      </p:grpSp>
      <p:pic>
        <p:nvPicPr>
          <p:cNvPr id="157" name="Picture 156" descr="A close up of a logo&#10;&#10;Description generated with very high confidence">
            <a:extLst>
              <a:ext uri="{FF2B5EF4-FFF2-40B4-BE49-F238E27FC236}">
                <a16:creationId xmlns:a16="http://schemas.microsoft.com/office/drawing/2014/main" id="{3EB624F5-C6D6-4C23-98E2-0CB9FD9D1D05}"/>
              </a:ext>
            </a:extLst>
          </p:cNvPr>
          <p:cNvPicPr>
            <a:picLocks noChangeAspect="1"/>
          </p:cNvPicPr>
          <p:nvPr/>
        </p:nvPicPr>
        <p:blipFill>
          <a:blip r:embed="rId8"/>
          <a:stretch>
            <a:fillRect/>
          </a:stretch>
        </p:blipFill>
        <p:spPr>
          <a:xfrm>
            <a:off x="8542594" y="3693069"/>
            <a:ext cx="438290" cy="438290"/>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3422CF83-770B-4831-A243-D1F3F68F6FF6}"/>
              </a:ext>
            </a:extLst>
          </p:cNvPr>
          <p:cNvPicPr>
            <a:picLocks noChangeAspect="1"/>
          </p:cNvPicPr>
          <p:nvPr/>
        </p:nvPicPr>
        <p:blipFill>
          <a:blip r:embed="rId9"/>
          <a:stretch>
            <a:fillRect/>
          </a:stretch>
        </p:blipFill>
        <p:spPr>
          <a:xfrm>
            <a:off x="9247240" y="3733428"/>
            <a:ext cx="393362" cy="393362"/>
          </a:xfrm>
          <a:prstGeom prst="rect">
            <a:avLst/>
          </a:prstGeom>
        </p:spPr>
      </p:pic>
      <p:sp>
        <p:nvSpPr>
          <p:cNvPr id="160" name="Gleichschenkliges Dreieck 4">
            <a:extLst>
              <a:ext uri="{FF2B5EF4-FFF2-40B4-BE49-F238E27FC236}">
                <a16:creationId xmlns:a16="http://schemas.microsoft.com/office/drawing/2014/main" id="{B09AAC49-7DE1-479A-96AC-DB0CA05FBB9D}"/>
              </a:ext>
            </a:extLst>
          </p:cNvPr>
          <p:cNvSpPr/>
          <p:nvPr/>
        </p:nvSpPr>
        <p:spPr>
          <a:xfrm rot="5400000">
            <a:off x="8230969" y="3866376"/>
            <a:ext cx="236313" cy="127466"/>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horz" lIns="36000" tIns="18000" rIns="36000" bIns="18000" rtlCol="0" anchor="ctr">
            <a:noAutofit/>
          </a:bodyPr>
          <a:lstStyle/>
          <a:p>
            <a:pPr>
              <a:lnSpc>
                <a:spcPct val="90000"/>
              </a:lnSpc>
              <a:spcBef>
                <a:spcPts val="1000"/>
              </a:spcBef>
            </a:pPr>
            <a:endParaRPr lang="de-CH" sz="1400">
              <a:solidFill>
                <a:schemeClr val="bg1"/>
              </a:solidFill>
              <a:latin typeface="Bahnschrift Light" panose="020B0502040204020203" pitchFamily="34" charset="0"/>
            </a:endParaRPr>
          </a:p>
        </p:txBody>
      </p:sp>
      <p:sp>
        <p:nvSpPr>
          <p:cNvPr id="161" name="Gleichschenkliges Dreieck 4">
            <a:extLst>
              <a:ext uri="{FF2B5EF4-FFF2-40B4-BE49-F238E27FC236}">
                <a16:creationId xmlns:a16="http://schemas.microsoft.com/office/drawing/2014/main" id="{AA68F814-2BF6-41FC-B09D-3E9E9E4EE13C}"/>
              </a:ext>
            </a:extLst>
          </p:cNvPr>
          <p:cNvSpPr/>
          <p:nvPr/>
        </p:nvSpPr>
        <p:spPr>
          <a:xfrm rot="5400000">
            <a:off x="9035699" y="3866376"/>
            <a:ext cx="236313" cy="127466"/>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horz" lIns="36000" tIns="18000" rIns="36000" bIns="18000" rtlCol="0" anchor="ctr">
            <a:noAutofit/>
          </a:bodyPr>
          <a:lstStyle/>
          <a:p>
            <a:pPr>
              <a:lnSpc>
                <a:spcPct val="90000"/>
              </a:lnSpc>
              <a:spcBef>
                <a:spcPts val="1000"/>
              </a:spcBef>
            </a:pPr>
            <a:endParaRPr lang="de-CH" sz="1400">
              <a:solidFill>
                <a:schemeClr val="bg1"/>
              </a:solidFill>
              <a:latin typeface="Bahnschrift Light" panose="020B0502040204020203" pitchFamily="34" charset="0"/>
            </a:endParaRPr>
          </a:p>
        </p:txBody>
      </p:sp>
      <p:sp>
        <p:nvSpPr>
          <p:cNvPr id="162" name="Content Placeholder 2">
            <a:extLst>
              <a:ext uri="{FF2B5EF4-FFF2-40B4-BE49-F238E27FC236}">
                <a16:creationId xmlns:a16="http://schemas.microsoft.com/office/drawing/2014/main" id="{17B3B986-AF3D-42FF-AD32-06838FF4E3AB}"/>
              </a:ext>
            </a:extLst>
          </p:cNvPr>
          <p:cNvSpPr txBox="1">
            <a:spLocks/>
          </p:cNvSpPr>
          <p:nvPr/>
        </p:nvSpPr>
        <p:spPr>
          <a:xfrm>
            <a:off x="6702615" y="4275778"/>
            <a:ext cx="3248286" cy="34286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GB" sz="1400" dirty="0">
                <a:solidFill>
                  <a:schemeClr val="tx2"/>
                </a:solidFill>
                <a:latin typeface="Helvetica Light"/>
              </a:rPr>
              <a:t>Monitoring routines detect temperature breaches real-time. This allows us to take mitigating measures and pay claims fast.</a:t>
            </a:r>
          </a:p>
        </p:txBody>
      </p:sp>
      <p:pic>
        <p:nvPicPr>
          <p:cNvPr id="169" name="Picture 168" descr="A close up of a logo&#10;&#10;Description generated with very high confidence">
            <a:extLst>
              <a:ext uri="{FF2B5EF4-FFF2-40B4-BE49-F238E27FC236}">
                <a16:creationId xmlns:a16="http://schemas.microsoft.com/office/drawing/2014/main" id="{2028CDBD-7777-4BC2-B820-069649BCBD15}"/>
              </a:ext>
            </a:extLst>
          </p:cNvPr>
          <p:cNvPicPr>
            <a:picLocks noChangeAspect="1"/>
          </p:cNvPicPr>
          <p:nvPr/>
        </p:nvPicPr>
        <p:blipFill>
          <a:blip r:embed="rId10">
            <a:duotone>
              <a:schemeClr val="accent2">
                <a:shade val="45000"/>
                <a:satMod val="135000"/>
              </a:schemeClr>
              <a:prstClr val="white"/>
            </a:duotone>
          </a:blip>
          <a:stretch>
            <a:fillRect/>
          </a:stretch>
        </p:blipFill>
        <p:spPr>
          <a:xfrm>
            <a:off x="8471339" y="3640518"/>
            <a:ext cx="244563" cy="244563"/>
          </a:xfrm>
          <a:prstGeom prst="rect">
            <a:avLst/>
          </a:prstGeom>
        </p:spPr>
      </p:pic>
      <p:grpSp>
        <p:nvGrpSpPr>
          <p:cNvPr id="4" name="Group 3">
            <a:extLst>
              <a:ext uri="{FF2B5EF4-FFF2-40B4-BE49-F238E27FC236}">
                <a16:creationId xmlns:a16="http://schemas.microsoft.com/office/drawing/2014/main" id="{AC48553B-3080-4F43-8138-C4588A899575}"/>
              </a:ext>
            </a:extLst>
          </p:cNvPr>
          <p:cNvGrpSpPr/>
          <p:nvPr/>
        </p:nvGrpSpPr>
        <p:grpSpPr>
          <a:xfrm>
            <a:off x="6680184" y="3783163"/>
            <a:ext cx="1001471" cy="333089"/>
            <a:chOff x="8467338" y="3425882"/>
            <a:chExt cx="1001471" cy="333089"/>
          </a:xfrm>
        </p:grpSpPr>
        <p:cxnSp>
          <p:nvCxnSpPr>
            <p:cNvPr id="159" name="Straight Connector 158">
              <a:extLst>
                <a:ext uri="{FF2B5EF4-FFF2-40B4-BE49-F238E27FC236}">
                  <a16:creationId xmlns:a16="http://schemas.microsoft.com/office/drawing/2014/main" id="{F54AB11A-B71A-49D4-A8AB-924481BAECD9}"/>
                </a:ext>
              </a:extLst>
            </p:cNvPr>
            <p:cNvCxnSpPr/>
            <p:nvPr/>
          </p:nvCxnSpPr>
          <p:spPr>
            <a:xfrm>
              <a:off x="8467338" y="3758971"/>
              <a:ext cx="1001471" cy="0"/>
            </a:xfrm>
            <a:prstGeom prst="line">
              <a:avLst/>
            </a:prstGeom>
            <a:ln>
              <a:solidFill>
                <a:schemeClr val="bg1">
                  <a:lumMod val="50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63" name="Freeform 87">
              <a:extLst>
                <a:ext uri="{FF2B5EF4-FFF2-40B4-BE49-F238E27FC236}">
                  <a16:creationId xmlns:a16="http://schemas.microsoft.com/office/drawing/2014/main" id="{99C44701-B826-459A-B9D5-4E5996350A51}"/>
                </a:ext>
              </a:extLst>
            </p:cNvPr>
            <p:cNvSpPr/>
            <p:nvPr/>
          </p:nvSpPr>
          <p:spPr>
            <a:xfrm>
              <a:off x="8491527" y="3425882"/>
              <a:ext cx="890245" cy="312508"/>
            </a:xfrm>
            <a:custGeom>
              <a:avLst/>
              <a:gdLst>
                <a:gd name="connsiteX0" fmla="*/ 0 w 797719"/>
                <a:gd name="connsiteY0" fmla="*/ 147638 h 147638"/>
                <a:gd name="connsiteX1" fmla="*/ 116682 w 797719"/>
                <a:gd name="connsiteY1" fmla="*/ 140494 h 147638"/>
                <a:gd name="connsiteX2" fmla="*/ 207169 w 797719"/>
                <a:gd name="connsiteY2" fmla="*/ 109538 h 147638"/>
                <a:gd name="connsiteX3" fmla="*/ 326232 w 797719"/>
                <a:gd name="connsiteY3" fmla="*/ 128588 h 147638"/>
                <a:gd name="connsiteX4" fmla="*/ 428625 w 797719"/>
                <a:gd name="connsiteY4" fmla="*/ 109538 h 147638"/>
                <a:gd name="connsiteX5" fmla="*/ 523875 w 797719"/>
                <a:gd name="connsiteY5" fmla="*/ 78581 h 147638"/>
                <a:gd name="connsiteX6" fmla="*/ 573882 w 797719"/>
                <a:gd name="connsiteY6" fmla="*/ 78581 h 147638"/>
                <a:gd name="connsiteX7" fmla="*/ 673894 w 797719"/>
                <a:gd name="connsiteY7" fmla="*/ 14288 h 147638"/>
                <a:gd name="connsiteX8" fmla="*/ 797719 w 797719"/>
                <a:gd name="connsiteY8" fmla="*/ 0 h 14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719" h="147638">
                  <a:moveTo>
                    <a:pt x="0" y="147638"/>
                  </a:moveTo>
                  <a:cubicBezTo>
                    <a:pt x="41077" y="147241"/>
                    <a:pt x="82154" y="146844"/>
                    <a:pt x="116682" y="140494"/>
                  </a:cubicBezTo>
                  <a:cubicBezTo>
                    <a:pt x="151210" y="134144"/>
                    <a:pt x="172244" y="111522"/>
                    <a:pt x="207169" y="109538"/>
                  </a:cubicBezTo>
                  <a:cubicBezTo>
                    <a:pt x="242094" y="107554"/>
                    <a:pt x="289323" y="128588"/>
                    <a:pt x="326232" y="128588"/>
                  </a:cubicBezTo>
                  <a:cubicBezTo>
                    <a:pt x="363141" y="128588"/>
                    <a:pt x="395685" y="117872"/>
                    <a:pt x="428625" y="109538"/>
                  </a:cubicBezTo>
                  <a:cubicBezTo>
                    <a:pt x="461566" y="101203"/>
                    <a:pt x="499666" y="83740"/>
                    <a:pt x="523875" y="78581"/>
                  </a:cubicBezTo>
                  <a:cubicBezTo>
                    <a:pt x="548084" y="73422"/>
                    <a:pt x="548879" y="89296"/>
                    <a:pt x="573882" y="78581"/>
                  </a:cubicBezTo>
                  <a:cubicBezTo>
                    <a:pt x="598885" y="67866"/>
                    <a:pt x="636588" y="27385"/>
                    <a:pt x="673894" y="14288"/>
                  </a:cubicBezTo>
                  <a:cubicBezTo>
                    <a:pt x="711200" y="1191"/>
                    <a:pt x="754459" y="595"/>
                    <a:pt x="797719" y="0"/>
                  </a:cubicBez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solidFill>
                  <a:schemeClr val="tx2"/>
                </a:solidFill>
                <a:latin typeface="Helvetica Light"/>
              </a:endParaRPr>
            </a:p>
          </p:txBody>
        </p:sp>
        <p:cxnSp>
          <p:nvCxnSpPr>
            <p:cNvPr id="165" name="Straight Connector 164">
              <a:extLst>
                <a:ext uri="{FF2B5EF4-FFF2-40B4-BE49-F238E27FC236}">
                  <a16:creationId xmlns:a16="http://schemas.microsoft.com/office/drawing/2014/main" id="{2E11F9DC-10C1-4F8D-920A-231BF997884F}"/>
                </a:ext>
              </a:extLst>
            </p:cNvPr>
            <p:cNvCxnSpPr/>
            <p:nvPr/>
          </p:nvCxnSpPr>
          <p:spPr>
            <a:xfrm>
              <a:off x="8546376" y="3495883"/>
              <a:ext cx="922433" cy="0"/>
            </a:xfrm>
            <a:prstGeom prst="line">
              <a:avLst/>
            </a:prstGeom>
            <a:ln>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B82E8CF-70EF-4A08-84B7-3E96A2B86E4C}"/>
                </a:ext>
              </a:extLst>
            </p:cNvPr>
            <p:cNvCxnSpPr/>
            <p:nvPr/>
          </p:nvCxnSpPr>
          <p:spPr>
            <a:xfrm>
              <a:off x="8546376" y="3616569"/>
              <a:ext cx="922433" cy="0"/>
            </a:xfrm>
            <a:prstGeom prst="line">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66" name="Picture 165" descr="A close up of a logo&#10;&#10;Description generated with very high confidence">
            <a:extLst>
              <a:ext uri="{FF2B5EF4-FFF2-40B4-BE49-F238E27FC236}">
                <a16:creationId xmlns:a16="http://schemas.microsoft.com/office/drawing/2014/main" id="{A83E6DF2-6CCA-4AAC-8694-200AC0392F2A}"/>
              </a:ext>
            </a:extLst>
          </p:cNvPr>
          <p:cNvPicPr>
            <a:picLocks noChangeAspect="1"/>
          </p:cNvPicPr>
          <p:nvPr/>
        </p:nvPicPr>
        <p:blipFill>
          <a:blip r:embed="rId10">
            <a:duotone>
              <a:schemeClr val="accent2">
                <a:shade val="45000"/>
                <a:satMod val="135000"/>
              </a:schemeClr>
              <a:prstClr val="white"/>
            </a:duotone>
          </a:blip>
          <a:stretch>
            <a:fillRect/>
          </a:stretch>
        </p:blipFill>
        <p:spPr>
          <a:xfrm>
            <a:off x="7153930" y="3611314"/>
            <a:ext cx="244563" cy="244563"/>
          </a:xfrm>
          <a:prstGeom prst="rect">
            <a:avLst/>
          </a:prstGeom>
        </p:spPr>
      </p:pic>
      <p:sp>
        <p:nvSpPr>
          <p:cNvPr id="5" name="Slide Number Placeholder 4">
            <a:extLst>
              <a:ext uri="{FF2B5EF4-FFF2-40B4-BE49-F238E27FC236}">
                <a16:creationId xmlns:a16="http://schemas.microsoft.com/office/drawing/2014/main" id="{411BA92B-B48C-4A15-9FD3-319BDA38870E}"/>
              </a:ext>
            </a:extLst>
          </p:cNvPr>
          <p:cNvSpPr>
            <a:spLocks noGrp="1"/>
          </p:cNvSpPr>
          <p:nvPr>
            <p:ph type="sldNum" sz="quarter" idx="4"/>
          </p:nvPr>
        </p:nvSpPr>
        <p:spPr/>
        <p:txBody>
          <a:bodyPr/>
          <a:lstStyle/>
          <a:p>
            <a:fld id="{0D3FE423-99AA-8A44-92E3-1EA415DCE0E9}" type="slidenum">
              <a:rPr lang="en-US" smtClean="0"/>
              <a:pPr/>
              <a:t>10</a:t>
            </a:fld>
            <a:endParaRPr lang="en-US" dirty="0"/>
          </a:p>
        </p:txBody>
      </p:sp>
      <p:sp>
        <p:nvSpPr>
          <p:cNvPr id="151" name="Subtitle 2">
            <a:extLst>
              <a:ext uri="{FF2B5EF4-FFF2-40B4-BE49-F238E27FC236}">
                <a16:creationId xmlns:a16="http://schemas.microsoft.com/office/drawing/2014/main" id="{4995D0DC-5359-40CC-B604-C73720F3996F}"/>
              </a:ext>
            </a:extLst>
          </p:cNvPr>
          <p:cNvSpPr txBox="1">
            <a:spLocks/>
          </p:cNvSpPr>
          <p:nvPr/>
        </p:nvSpPr>
        <p:spPr>
          <a:xfrm>
            <a:off x="11109013" y="6623342"/>
            <a:ext cx="694361" cy="14382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200" kern="1200" baseline="0">
                <a:solidFill>
                  <a:srgbClr val="FFFFFF"/>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Ligh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Ligh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sz="900" dirty="0">
                <a:solidFill>
                  <a:schemeClr val="tx1"/>
                </a:solidFill>
                <a:latin typeface="Helvetica Light"/>
              </a:rPr>
              <a:t>Confidential |</a:t>
            </a:r>
          </a:p>
        </p:txBody>
      </p:sp>
    </p:spTree>
    <p:extLst>
      <p:ext uri="{BB962C8B-B14F-4D97-AF65-F5344CB8AC3E}">
        <p14:creationId xmlns:p14="http://schemas.microsoft.com/office/powerpoint/2010/main" val="394205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D256B5-B8BA-412C-9436-AD5F5BCB8557}"/>
              </a:ext>
            </a:extLst>
          </p:cNvPr>
          <p:cNvSpPr>
            <a:spLocks noGrp="1"/>
          </p:cNvSpPr>
          <p:nvPr>
            <p:ph type="body" idx="1"/>
          </p:nvPr>
        </p:nvSpPr>
        <p:spPr>
          <a:xfrm>
            <a:off x="335280" y="999309"/>
            <a:ext cx="11582400" cy="556441"/>
          </a:xfrm>
        </p:spPr>
        <p:txBody>
          <a:bodyPr/>
          <a:lstStyle/>
          <a:p>
            <a:r>
              <a:rPr lang="en-US" dirty="0"/>
              <a:t>Active risk management, trigger-based automated management and good physical properties of SkyCell containers allow for a competitive pricing while retaining a very healthy profit margin at both Prometheon and the insurer.</a:t>
            </a:r>
          </a:p>
        </p:txBody>
      </p:sp>
      <p:sp>
        <p:nvSpPr>
          <p:cNvPr id="3" name="Title 2">
            <a:extLst>
              <a:ext uri="{FF2B5EF4-FFF2-40B4-BE49-F238E27FC236}">
                <a16:creationId xmlns:a16="http://schemas.microsoft.com/office/drawing/2014/main" id="{A9CD5BF9-8125-46FB-8C78-F4A329F3742B}"/>
              </a:ext>
            </a:extLst>
          </p:cNvPr>
          <p:cNvSpPr>
            <a:spLocks noGrp="1"/>
          </p:cNvSpPr>
          <p:nvPr>
            <p:ph type="title"/>
          </p:nvPr>
        </p:nvSpPr>
        <p:spPr/>
        <p:txBody>
          <a:bodyPr>
            <a:normAutofit fontScale="90000"/>
          </a:bodyPr>
          <a:lstStyle/>
          <a:p>
            <a:r>
              <a:rPr lang="en-US" dirty="0"/>
              <a:t>Cost Allocation (Insurer Perspective)</a:t>
            </a:r>
          </a:p>
        </p:txBody>
      </p:sp>
      <p:sp>
        <p:nvSpPr>
          <p:cNvPr id="4" name="Rectangle 3">
            <a:extLst>
              <a:ext uri="{FF2B5EF4-FFF2-40B4-BE49-F238E27FC236}">
                <a16:creationId xmlns:a16="http://schemas.microsoft.com/office/drawing/2014/main" id="{FE54DD65-53B2-48A8-997D-68AE0365C8D1}"/>
              </a:ext>
            </a:extLst>
          </p:cNvPr>
          <p:cNvSpPr/>
          <p:nvPr/>
        </p:nvSpPr>
        <p:spPr>
          <a:xfrm>
            <a:off x="2092173" y="2331984"/>
            <a:ext cx="1711448" cy="288000"/>
          </a:xfrm>
          <a:prstGeom prst="rect">
            <a:avLst/>
          </a:prstGeom>
          <a:solidFill>
            <a:schemeClr val="accent1">
              <a:lumMod val="75000"/>
            </a:schemeClr>
          </a:solidFill>
          <a:ln w="9525"/>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solidFill>
                <a:schemeClr val="tx2"/>
              </a:solidFill>
              <a:latin typeface="Helvetica Light"/>
            </a:endParaRPr>
          </a:p>
        </p:txBody>
      </p:sp>
      <p:sp>
        <p:nvSpPr>
          <p:cNvPr id="5" name="Rectangle 4">
            <a:extLst>
              <a:ext uri="{FF2B5EF4-FFF2-40B4-BE49-F238E27FC236}">
                <a16:creationId xmlns:a16="http://schemas.microsoft.com/office/drawing/2014/main" id="{B60F4B3D-8C88-4C61-AAE3-0F0790C123CB}"/>
              </a:ext>
            </a:extLst>
          </p:cNvPr>
          <p:cNvSpPr/>
          <p:nvPr/>
        </p:nvSpPr>
        <p:spPr>
          <a:xfrm>
            <a:off x="2092173" y="2617570"/>
            <a:ext cx="1711448" cy="288000"/>
          </a:xfrm>
          <a:prstGeom prst="rect">
            <a:avLst/>
          </a:prstGeom>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solidFill>
                <a:schemeClr val="tx2"/>
              </a:solidFill>
              <a:latin typeface="Helvetica Light"/>
            </a:endParaRPr>
          </a:p>
        </p:txBody>
      </p:sp>
      <p:sp>
        <p:nvSpPr>
          <p:cNvPr id="7" name="Rectangle 6">
            <a:extLst>
              <a:ext uri="{FF2B5EF4-FFF2-40B4-BE49-F238E27FC236}">
                <a16:creationId xmlns:a16="http://schemas.microsoft.com/office/drawing/2014/main" id="{2A85D8AB-A622-40DD-BA71-D14E8E7D56DE}"/>
              </a:ext>
            </a:extLst>
          </p:cNvPr>
          <p:cNvSpPr/>
          <p:nvPr/>
        </p:nvSpPr>
        <p:spPr>
          <a:xfrm>
            <a:off x="2092173" y="2899517"/>
            <a:ext cx="1711448" cy="432000"/>
          </a:xfrm>
          <a:prstGeom prst="rect">
            <a:avLst/>
          </a:prstGeom>
          <a:solidFill>
            <a:schemeClr val="accent1">
              <a:lumMod val="60000"/>
              <a:lumOff val="4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solidFill>
                <a:schemeClr val="tx2"/>
              </a:solidFill>
              <a:latin typeface="Helvetica Light"/>
            </a:endParaRPr>
          </a:p>
        </p:txBody>
      </p:sp>
      <p:sp>
        <p:nvSpPr>
          <p:cNvPr id="9" name="Rectangle 8">
            <a:extLst>
              <a:ext uri="{FF2B5EF4-FFF2-40B4-BE49-F238E27FC236}">
                <a16:creationId xmlns:a16="http://schemas.microsoft.com/office/drawing/2014/main" id="{76C44EBB-3D14-47F7-A303-CBB375C11B74}"/>
              </a:ext>
            </a:extLst>
          </p:cNvPr>
          <p:cNvSpPr/>
          <p:nvPr/>
        </p:nvSpPr>
        <p:spPr>
          <a:xfrm>
            <a:off x="2092173" y="3325604"/>
            <a:ext cx="1711448" cy="432857"/>
          </a:xfrm>
          <a:prstGeom prst="rect">
            <a:avLst/>
          </a:prstGeom>
          <a:solidFill>
            <a:schemeClr val="accent1">
              <a:lumMod val="20000"/>
              <a:lumOff val="8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solidFill>
                <a:schemeClr val="tx2"/>
              </a:solidFill>
              <a:latin typeface="Helvetica Light"/>
            </a:endParaRPr>
          </a:p>
        </p:txBody>
      </p:sp>
      <p:sp>
        <p:nvSpPr>
          <p:cNvPr id="16" name="Rectangle 15">
            <a:extLst>
              <a:ext uri="{FF2B5EF4-FFF2-40B4-BE49-F238E27FC236}">
                <a16:creationId xmlns:a16="http://schemas.microsoft.com/office/drawing/2014/main" id="{D9D5F801-4930-4AAC-BC92-D57597770C1B}"/>
              </a:ext>
            </a:extLst>
          </p:cNvPr>
          <p:cNvSpPr/>
          <p:nvPr/>
        </p:nvSpPr>
        <p:spPr>
          <a:xfrm>
            <a:off x="2092173" y="3758461"/>
            <a:ext cx="1711448" cy="1440000"/>
          </a:xfrm>
          <a:prstGeom prst="rect">
            <a:avLst/>
          </a:prstGeom>
          <a:solidFill>
            <a:srgbClr val="FF8B8B"/>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solidFill>
                <a:schemeClr val="tx2"/>
              </a:solidFill>
              <a:latin typeface="Helvetica Light"/>
            </a:endParaRPr>
          </a:p>
        </p:txBody>
      </p:sp>
      <p:cxnSp>
        <p:nvCxnSpPr>
          <p:cNvPr id="22" name="Straight Connector 21">
            <a:extLst>
              <a:ext uri="{FF2B5EF4-FFF2-40B4-BE49-F238E27FC236}">
                <a16:creationId xmlns:a16="http://schemas.microsoft.com/office/drawing/2014/main" id="{ED7E2112-1E9D-435F-B1D2-987648C0CD5A}"/>
              </a:ext>
            </a:extLst>
          </p:cNvPr>
          <p:cNvCxnSpPr>
            <a:cxnSpLocks/>
          </p:cNvCxnSpPr>
          <p:nvPr/>
        </p:nvCxnSpPr>
        <p:spPr>
          <a:xfrm>
            <a:off x="1970253" y="2163078"/>
            <a:ext cx="4464000" cy="0"/>
          </a:xfrm>
          <a:prstGeom prst="line">
            <a:avLst/>
          </a:prstGeom>
          <a:ln w="12700">
            <a:solidFill>
              <a:schemeClr val="accent1"/>
            </a:solidFill>
          </a:ln>
          <a:effectLst/>
        </p:spPr>
        <p:style>
          <a:lnRef idx="2">
            <a:schemeClr val="accent5"/>
          </a:lnRef>
          <a:fillRef idx="0">
            <a:schemeClr val="accent5"/>
          </a:fillRef>
          <a:effectRef idx="1">
            <a:schemeClr val="accent5"/>
          </a:effectRef>
          <a:fontRef idx="minor">
            <a:schemeClr val="tx1"/>
          </a:fontRef>
        </p:style>
      </p:cxnSp>
      <p:pic>
        <p:nvPicPr>
          <p:cNvPr id="24" name="Picture 23" descr="A picture containing building, umbrella, sitting&#10;&#10;Description generated with very high confidence">
            <a:extLst>
              <a:ext uri="{FF2B5EF4-FFF2-40B4-BE49-F238E27FC236}">
                <a16:creationId xmlns:a16="http://schemas.microsoft.com/office/drawing/2014/main" id="{7792379F-5137-4BFD-B654-8922BCFD0165}"/>
              </a:ext>
            </a:extLst>
          </p:cNvPr>
          <p:cNvPicPr>
            <a:picLocks noChangeAspect="1"/>
          </p:cNvPicPr>
          <p:nvPr/>
        </p:nvPicPr>
        <p:blipFill>
          <a:blip r:embed="rId2"/>
          <a:stretch>
            <a:fillRect/>
          </a:stretch>
        </p:blipFill>
        <p:spPr>
          <a:xfrm>
            <a:off x="6742454" y="1764362"/>
            <a:ext cx="329184" cy="366298"/>
          </a:xfrm>
          <a:prstGeom prst="rect">
            <a:avLst/>
          </a:prstGeom>
        </p:spPr>
      </p:pic>
      <p:sp>
        <p:nvSpPr>
          <p:cNvPr id="25" name="Content Placeholder 2">
            <a:extLst>
              <a:ext uri="{FF2B5EF4-FFF2-40B4-BE49-F238E27FC236}">
                <a16:creationId xmlns:a16="http://schemas.microsoft.com/office/drawing/2014/main" id="{B8EC9934-1FBD-4BB2-BA92-1B860CB0CAFF}"/>
              </a:ext>
            </a:extLst>
          </p:cNvPr>
          <p:cNvSpPr txBox="1">
            <a:spLocks/>
          </p:cNvSpPr>
          <p:nvPr/>
        </p:nvSpPr>
        <p:spPr>
          <a:xfrm>
            <a:off x="4629189" y="4360016"/>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Expected loss</a:t>
            </a:r>
            <a:endParaRPr lang="en-US" sz="1100" dirty="0">
              <a:solidFill>
                <a:schemeClr val="tx2"/>
              </a:solidFill>
              <a:latin typeface="Helvetica Light"/>
            </a:endParaRPr>
          </a:p>
        </p:txBody>
      </p:sp>
      <p:sp>
        <p:nvSpPr>
          <p:cNvPr id="26" name="Content Placeholder 2">
            <a:extLst>
              <a:ext uri="{FF2B5EF4-FFF2-40B4-BE49-F238E27FC236}">
                <a16:creationId xmlns:a16="http://schemas.microsoft.com/office/drawing/2014/main" id="{D35BDFC7-D7AA-41A8-B530-153AC61E5F7E}"/>
              </a:ext>
            </a:extLst>
          </p:cNvPr>
          <p:cNvSpPr txBox="1">
            <a:spLocks/>
          </p:cNvSpPr>
          <p:nvPr/>
        </p:nvSpPr>
        <p:spPr>
          <a:xfrm>
            <a:off x="7156922" y="1893156"/>
            <a:ext cx="1696911"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Prometheon</a:t>
            </a:r>
            <a:endParaRPr lang="en-US" sz="1100" dirty="0">
              <a:solidFill>
                <a:schemeClr val="tx2"/>
              </a:solidFill>
              <a:latin typeface="Helvetica Light"/>
            </a:endParaRPr>
          </a:p>
        </p:txBody>
      </p:sp>
      <p:cxnSp>
        <p:nvCxnSpPr>
          <p:cNvPr id="27" name="Straight Connector 26">
            <a:extLst>
              <a:ext uri="{FF2B5EF4-FFF2-40B4-BE49-F238E27FC236}">
                <a16:creationId xmlns:a16="http://schemas.microsoft.com/office/drawing/2014/main" id="{3318B03E-4BAE-4DBB-B860-F73BD54C2D8D}"/>
              </a:ext>
            </a:extLst>
          </p:cNvPr>
          <p:cNvCxnSpPr>
            <a:cxnSpLocks/>
          </p:cNvCxnSpPr>
          <p:nvPr/>
        </p:nvCxnSpPr>
        <p:spPr>
          <a:xfrm>
            <a:off x="6702988" y="2163078"/>
            <a:ext cx="4464000" cy="0"/>
          </a:xfrm>
          <a:prstGeom prst="line">
            <a:avLst/>
          </a:prstGeom>
          <a:ln w="12700">
            <a:solidFill>
              <a:schemeClr val="accent2"/>
            </a:solidFill>
          </a:ln>
          <a:effectLst/>
        </p:spPr>
        <p:style>
          <a:lnRef idx="2">
            <a:schemeClr val="accent5"/>
          </a:lnRef>
          <a:fillRef idx="0">
            <a:schemeClr val="accent5"/>
          </a:fillRef>
          <a:effectRef idx="1">
            <a:schemeClr val="accent5"/>
          </a:effectRef>
          <a:fontRef idx="minor">
            <a:schemeClr val="tx1"/>
          </a:fontRef>
        </p:style>
      </p:cxnSp>
      <p:pic>
        <p:nvPicPr>
          <p:cNvPr id="30" name="Picture 29" descr="A close up of a logo&#10;&#10;Description generated with very high confidence">
            <a:extLst>
              <a:ext uri="{FF2B5EF4-FFF2-40B4-BE49-F238E27FC236}">
                <a16:creationId xmlns:a16="http://schemas.microsoft.com/office/drawing/2014/main" id="{A8DA0966-C859-4C7A-BB70-14AFB38F68AC}"/>
              </a:ext>
            </a:extLst>
          </p:cNvPr>
          <p:cNvPicPr>
            <a:picLocks noChangeAspect="1"/>
          </p:cNvPicPr>
          <p:nvPr/>
        </p:nvPicPr>
        <p:blipFill>
          <a:blip r:embed="rId3"/>
          <a:stretch>
            <a:fillRect/>
          </a:stretch>
        </p:blipFill>
        <p:spPr>
          <a:xfrm>
            <a:off x="2019329" y="1808209"/>
            <a:ext cx="307471" cy="307471"/>
          </a:xfrm>
          <a:prstGeom prst="rect">
            <a:avLst/>
          </a:prstGeom>
        </p:spPr>
      </p:pic>
      <p:sp>
        <p:nvSpPr>
          <p:cNvPr id="31" name="Content Placeholder 2">
            <a:extLst>
              <a:ext uri="{FF2B5EF4-FFF2-40B4-BE49-F238E27FC236}">
                <a16:creationId xmlns:a16="http://schemas.microsoft.com/office/drawing/2014/main" id="{6C205CE2-DE7B-4044-9FAF-0E6FB19178CF}"/>
              </a:ext>
            </a:extLst>
          </p:cNvPr>
          <p:cNvSpPr txBox="1">
            <a:spLocks/>
          </p:cNvSpPr>
          <p:nvPr/>
        </p:nvSpPr>
        <p:spPr>
          <a:xfrm>
            <a:off x="4629189" y="3452032"/>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Claims handling</a:t>
            </a:r>
            <a:endParaRPr lang="en-US" sz="1100" dirty="0">
              <a:solidFill>
                <a:schemeClr val="tx2"/>
              </a:solidFill>
              <a:latin typeface="Helvetica Light"/>
            </a:endParaRPr>
          </a:p>
        </p:txBody>
      </p:sp>
      <p:sp>
        <p:nvSpPr>
          <p:cNvPr id="32" name="Content Placeholder 2">
            <a:extLst>
              <a:ext uri="{FF2B5EF4-FFF2-40B4-BE49-F238E27FC236}">
                <a16:creationId xmlns:a16="http://schemas.microsoft.com/office/drawing/2014/main" id="{1F567329-5466-44C9-920A-274E3BDF100F}"/>
              </a:ext>
            </a:extLst>
          </p:cNvPr>
          <p:cNvSpPr txBox="1">
            <a:spLocks/>
          </p:cNvSpPr>
          <p:nvPr/>
        </p:nvSpPr>
        <p:spPr>
          <a:xfrm>
            <a:off x="4629189" y="3026206"/>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400" dirty="0">
                <a:solidFill>
                  <a:schemeClr val="tx2"/>
                </a:solidFill>
                <a:latin typeface="Helvetica Light"/>
              </a:rPr>
              <a:t>Administration costs</a:t>
            </a:r>
            <a:endParaRPr lang="en-US" sz="1100" dirty="0">
              <a:solidFill>
                <a:schemeClr val="tx2"/>
              </a:solidFill>
              <a:latin typeface="Helvetica Light"/>
            </a:endParaRPr>
          </a:p>
        </p:txBody>
      </p:sp>
      <p:sp>
        <p:nvSpPr>
          <p:cNvPr id="33" name="Content Placeholder 2">
            <a:extLst>
              <a:ext uri="{FF2B5EF4-FFF2-40B4-BE49-F238E27FC236}">
                <a16:creationId xmlns:a16="http://schemas.microsoft.com/office/drawing/2014/main" id="{0B09DF32-0F57-4C26-B8B2-3E20B3C88A50}"/>
              </a:ext>
            </a:extLst>
          </p:cNvPr>
          <p:cNvSpPr txBox="1">
            <a:spLocks/>
          </p:cNvSpPr>
          <p:nvPr/>
        </p:nvSpPr>
        <p:spPr>
          <a:xfrm>
            <a:off x="4629189" y="2665597"/>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400" dirty="0">
                <a:solidFill>
                  <a:schemeClr val="tx2"/>
                </a:solidFill>
                <a:latin typeface="Helvetica Light"/>
              </a:rPr>
              <a:t>Brokerage fee</a:t>
            </a:r>
            <a:endParaRPr lang="en-US" sz="1100" dirty="0">
              <a:solidFill>
                <a:schemeClr val="tx2"/>
              </a:solidFill>
              <a:latin typeface="Helvetica Light"/>
            </a:endParaRPr>
          </a:p>
        </p:txBody>
      </p:sp>
      <p:sp>
        <p:nvSpPr>
          <p:cNvPr id="34" name="Content Placeholder 2">
            <a:extLst>
              <a:ext uri="{FF2B5EF4-FFF2-40B4-BE49-F238E27FC236}">
                <a16:creationId xmlns:a16="http://schemas.microsoft.com/office/drawing/2014/main" id="{164C2ADA-9959-4042-9CA7-62F1AC396B76}"/>
              </a:ext>
            </a:extLst>
          </p:cNvPr>
          <p:cNvSpPr txBox="1">
            <a:spLocks/>
          </p:cNvSpPr>
          <p:nvPr/>
        </p:nvSpPr>
        <p:spPr>
          <a:xfrm>
            <a:off x="4629189" y="2367835"/>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Profit margin</a:t>
            </a:r>
            <a:endParaRPr lang="en-US" sz="1100" dirty="0">
              <a:solidFill>
                <a:schemeClr val="tx2"/>
              </a:solidFill>
              <a:latin typeface="Helvetica Light"/>
            </a:endParaRPr>
          </a:p>
        </p:txBody>
      </p:sp>
      <p:sp>
        <p:nvSpPr>
          <p:cNvPr id="35" name="Content Placeholder 2">
            <a:extLst>
              <a:ext uri="{FF2B5EF4-FFF2-40B4-BE49-F238E27FC236}">
                <a16:creationId xmlns:a16="http://schemas.microsoft.com/office/drawing/2014/main" id="{8BF58A4B-DA97-4C30-8AA1-3EBD8A64A211}"/>
              </a:ext>
            </a:extLst>
          </p:cNvPr>
          <p:cNvSpPr txBox="1">
            <a:spLocks/>
          </p:cNvSpPr>
          <p:nvPr/>
        </p:nvSpPr>
        <p:spPr>
          <a:xfrm>
            <a:off x="4075737" y="4360016"/>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50%</a:t>
            </a:r>
            <a:endParaRPr lang="en-US" sz="1100" dirty="0">
              <a:solidFill>
                <a:schemeClr val="tx2"/>
              </a:solidFill>
              <a:latin typeface="Helvetica Light"/>
            </a:endParaRPr>
          </a:p>
        </p:txBody>
      </p:sp>
      <p:sp>
        <p:nvSpPr>
          <p:cNvPr id="36" name="Content Placeholder 2">
            <a:extLst>
              <a:ext uri="{FF2B5EF4-FFF2-40B4-BE49-F238E27FC236}">
                <a16:creationId xmlns:a16="http://schemas.microsoft.com/office/drawing/2014/main" id="{458A13CB-F2A2-4B78-8BDC-9D6C4DC4783B}"/>
              </a:ext>
            </a:extLst>
          </p:cNvPr>
          <p:cNvSpPr txBox="1">
            <a:spLocks/>
          </p:cNvSpPr>
          <p:nvPr/>
        </p:nvSpPr>
        <p:spPr>
          <a:xfrm>
            <a:off x="4075737" y="3452032"/>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15%</a:t>
            </a:r>
            <a:endParaRPr lang="en-US" sz="1100" dirty="0">
              <a:solidFill>
                <a:schemeClr val="tx2"/>
              </a:solidFill>
              <a:latin typeface="Helvetica Light"/>
            </a:endParaRPr>
          </a:p>
        </p:txBody>
      </p:sp>
      <p:sp>
        <p:nvSpPr>
          <p:cNvPr id="37" name="Content Placeholder 2">
            <a:extLst>
              <a:ext uri="{FF2B5EF4-FFF2-40B4-BE49-F238E27FC236}">
                <a16:creationId xmlns:a16="http://schemas.microsoft.com/office/drawing/2014/main" id="{96275856-8402-4241-BD17-1D5B7C5411A5}"/>
              </a:ext>
            </a:extLst>
          </p:cNvPr>
          <p:cNvSpPr txBox="1">
            <a:spLocks/>
          </p:cNvSpPr>
          <p:nvPr/>
        </p:nvSpPr>
        <p:spPr>
          <a:xfrm>
            <a:off x="4075737" y="3026206"/>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15%</a:t>
            </a:r>
            <a:endParaRPr lang="en-US" sz="1100" dirty="0">
              <a:solidFill>
                <a:schemeClr val="tx2"/>
              </a:solidFill>
              <a:latin typeface="Helvetica Light"/>
            </a:endParaRPr>
          </a:p>
        </p:txBody>
      </p:sp>
      <p:sp>
        <p:nvSpPr>
          <p:cNvPr id="38" name="Content Placeholder 2">
            <a:extLst>
              <a:ext uri="{FF2B5EF4-FFF2-40B4-BE49-F238E27FC236}">
                <a16:creationId xmlns:a16="http://schemas.microsoft.com/office/drawing/2014/main" id="{4BF23C81-F39D-4278-81AD-963D8DBB3BCB}"/>
              </a:ext>
            </a:extLst>
          </p:cNvPr>
          <p:cNvSpPr txBox="1">
            <a:spLocks/>
          </p:cNvSpPr>
          <p:nvPr/>
        </p:nvSpPr>
        <p:spPr>
          <a:xfrm>
            <a:off x="4075737" y="2665597"/>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10%</a:t>
            </a:r>
            <a:endParaRPr lang="en-US" sz="1100" dirty="0">
              <a:solidFill>
                <a:schemeClr val="tx2"/>
              </a:solidFill>
              <a:latin typeface="Helvetica Light"/>
            </a:endParaRPr>
          </a:p>
        </p:txBody>
      </p:sp>
      <p:sp>
        <p:nvSpPr>
          <p:cNvPr id="39" name="Content Placeholder 2">
            <a:extLst>
              <a:ext uri="{FF2B5EF4-FFF2-40B4-BE49-F238E27FC236}">
                <a16:creationId xmlns:a16="http://schemas.microsoft.com/office/drawing/2014/main" id="{D585C829-7A62-480F-B351-997A42D0074E}"/>
              </a:ext>
            </a:extLst>
          </p:cNvPr>
          <p:cNvSpPr txBox="1">
            <a:spLocks/>
          </p:cNvSpPr>
          <p:nvPr/>
        </p:nvSpPr>
        <p:spPr>
          <a:xfrm>
            <a:off x="4075737" y="2367835"/>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10%</a:t>
            </a:r>
            <a:endParaRPr lang="en-US" sz="1100" dirty="0">
              <a:solidFill>
                <a:schemeClr val="tx2"/>
              </a:solidFill>
              <a:latin typeface="Helvetica Light"/>
            </a:endParaRPr>
          </a:p>
        </p:txBody>
      </p:sp>
      <p:cxnSp>
        <p:nvCxnSpPr>
          <p:cNvPr id="40" name="Straight Connector 39">
            <a:extLst>
              <a:ext uri="{FF2B5EF4-FFF2-40B4-BE49-F238E27FC236}">
                <a16:creationId xmlns:a16="http://schemas.microsoft.com/office/drawing/2014/main" id="{14E4D44F-FDE1-45EF-A3D7-155D6978129F}"/>
              </a:ext>
            </a:extLst>
          </p:cNvPr>
          <p:cNvCxnSpPr>
            <a:cxnSpLocks/>
          </p:cNvCxnSpPr>
          <p:nvPr/>
        </p:nvCxnSpPr>
        <p:spPr>
          <a:xfrm flipV="1">
            <a:off x="3803621" y="2329126"/>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D42581F-18A0-4E98-9BC5-CE5F6D0CBDE0}"/>
              </a:ext>
            </a:extLst>
          </p:cNvPr>
          <p:cNvCxnSpPr>
            <a:cxnSpLocks/>
          </p:cNvCxnSpPr>
          <p:nvPr/>
        </p:nvCxnSpPr>
        <p:spPr>
          <a:xfrm flipV="1">
            <a:off x="3803621" y="2605188"/>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C099F1-E732-418E-8150-7888D6074CEA}"/>
              </a:ext>
            </a:extLst>
          </p:cNvPr>
          <p:cNvCxnSpPr>
            <a:cxnSpLocks/>
          </p:cNvCxnSpPr>
          <p:nvPr/>
        </p:nvCxnSpPr>
        <p:spPr>
          <a:xfrm flipV="1">
            <a:off x="3803621" y="2893188"/>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7CC6CF-E60C-4C8F-8E92-A1AC9B25164A}"/>
              </a:ext>
            </a:extLst>
          </p:cNvPr>
          <p:cNvCxnSpPr>
            <a:cxnSpLocks/>
          </p:cNvCxnSpPr>
          <p:nvPr/>
        </p:nvCxnSpPr>
        <p:spPr>
          <a:xfrm flipV="1">
            <a:off x="3803621" y="3325957"/>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D36924E-F9B4-4474-AAFC-5E8C64B7F1D1}"/>
              </a:ext>
            </a:extLst>
          </p:cNvPr>
          <p:cNvCxnSpPr>
            <a:cxnSpLocks/>
          </p:cNvCxnSpPr>
          <p:nvPr/>
        </p:nvCxnSpPr>
        <p:spPr>
          <a:xfrm flipV="1">
            <a:off x="3803621" y="3758461"/>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2B2D88A-6EB7-49DE-9BD2-E13BEE0E53F9}"/>
              </a:ext>
            </a:extLst>
          </p:cNvPr>
          <p:cNvCxnSpPr>
            <a:cxnSpLocks/>
          </p:cNvCxnSpPr>
          <p:nvPr/>
        </p:nvCxnSpPr>
        <p:spPr>
          <a:xfrm flipV="1">
            <a:off x="3803621" y="5198331"/>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Content Placeholder 2">
            <a:extLst>
              <a:ext uri="{FF2B5EF4-FFF2-40B4-BE49-F238E27FC236}">
                <a16:creationId xmlns:a16="http://schemas.microsoft.com/office/drawing/2014/main" id="{E949A95C-F4E6-484B-9276-D92B685631B1}"/>
              </a:ext>
            </a:extLst>
          </p:cNvPr>
          <p:cNvSpPr txBox="1">
            <a:spLocks/>
          </p:cNvSpPr>
          <p:nvPr/>
        </p:nvSpPr>
        <p:spPr>
          <a:xfrm>
            <a:off x="2363176" y="1893156"/>
            <a:ext cx="1696911"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Market Average</a:t>
            </a:r>
            <a:endParaRPr lang="en-US" sz="1100" dirty="0">
              <a:solidFill>
                <a:schemeClr val="tx2"/>
              </a:solidFill>
              <a:latin typeface="Helvetica Light"/>
            </a:endParaRPr>
          </a:p>
        </p:txBody>
      </p:sp>
      <p:sp>
        <p:nvSpPr>
          <p:cNvPr id="48" name="Rectangle 47">
            <a:extLst>
              <a:ext uri="{FF2B5EF4-FFF2-40B4-BE49-F238E27FC236}">
                <a16:creationId xmlns:a16="http://schemas.microsoft.com/office/drawing/2014/main" id="{F8870A4E-3C1C-4260-BBCB-1CE5606EBE3B}"/>
              </a:ext>
            </a:extLst>
          </p:cNvPr>
          <p:cNvSpPr/>
          <p:nvPr/>
        </p:nvSpPr>
        <p:spPr>
          <a:xfrm>
            <a:off x="6808697" y="2316744"/>
            <a:ext cx="1711448" cy="720000"/>
          </a:xfrm>
          <a:prstGeom prst="rect">
            <a:avLst/>
          </a:prstGeom>
          <a:solidFill>
            <a:schemeClr val="accent1">
              <a:lumMod val="75000"/>
            </a:schemeClr>
          </a:solidFill>
          <a:ln w="9525"/>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a:solidFill>
                <a:schemeClr val="tx2"/>
              </a:solidFill>
              <a:latin typeface="Helvetica Light"/>
            </a:endParaRPr>
          </a:p>
        </p:txBody>
      </p:sp>
      <p:sp>
        <p:nvSpPr>
          <p:cNvPr id="49" name="Rectangle 48">
            <a:extLst>
              <a:ext uri="{FF2B5EF4-FFF2-40B4-BE49-F238E27FC236}">
                <a16:creationId xmlns:a16="http://schemas.microsoft.com/office/drawing/2014/main" id="{8B5BF630-BB28-4B84-A6CC-7BB2E9F5DD20}"/>
              </a:ext>
            </a:extLst>
          </p:cNvPr>
          <p:cNvSpPr/>
          <p:nvPr/>
        </p:nvSpPr>
        <p:spPr>
          <a:xfrm>
            <a:off x="6808697" y="3032278"/>
            <a:ext cx="1711448" cy="703677"/>
          </a:xfrm>
          <a:prstGeom prst="rect">
            <a:avLst/>
          </a:prstGeom>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solidFill>
                <a:schemeClr val="tx2"/>
              </a:solidFill>
              <a:latin typeface="Helvetica Light"/>
            </a:endParaRPr>
          </a:p>
        </p:txBody>
      </p:sp>
      <p:sp>
        <p:nvSpPr>
          <p:cNvPr id="50" name="Rectangle 49">
            <a:extLst>
              <a:ext uri="{FF2B5EF4-FFF2-40B4-BE49-F238E27FC236}">
                <a16:creationId xmlns:a16="http://schemas.microsoft.com/office/drawing/2014/main" id="{200CEA08-4981-46B2-8534-451E34EAE8D3}"/>
              </a:ext>
            </a:extLst>
          </p:cNvPr>
          <p:cNvSpPr/>
          <p:nvPr/>
        </p:nvSpPr>
        <p:spPr>
          <a:xfrm>
            <a:off x="6808697" y="4471603"/>
            <a:ext cx="1711448" cy="288000"/>
          </a:xfrm>
          <a:prstGeom prst="rect">
            <a:avLst/>
          </a:prstGeom>
          <a:solidFill>
            <a:schemeClr val="accent1">
              <a:lumMod val="60000"/>
              <a:lumOff val="4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solidFill>
                <a:schemeClr val="tx2"/>
              </a:solidFill>
              <a:latin typeface="Helvetica Light"/>
            </a:endParaRPr>
          </a:p>
        </p:txBody>
      </p:sp>
      <p:sp>
        <p:nvSpPr>
          <p:cNvPr id="51" name="Rectangle 50">
            <a:extLst>
              <a:ext uri="{FF2B5EF4-FFF2-40B4-BE49-F238E27FC236}">
                <a16:creationId xmlns:a16="http://schemas.microsoft.com/office/drawing/2014/main" id="{3B81C9F2-D66C-41CC-8477-13A1C582D7CD}"/>
              </a:ext>
            </a:extLst>
          </p:cNvPr>
          <p:cNvSpPr/>
          <p:nvPr/>
        </p:nvSpPr>
        <p:spPr>
          <a:xfrm>
            <a:off x="6808697" y="4758872"/>
            <a:ext cx="1711448" cy="144000"/>
          </a:xfrm>
          <a:prstGeom prst="rect">
            <a:avLst/>
          </a:prstGeom>
          <a:solidFill>
            <a:schemeClr val="accent1">
              <a:lumMod val="20000"/>
              <a:lumOff val="8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solidFill>
                <a:schemeClr val="tx2"/>
              </a:solidFill>
              <a:latin typeface="Helvetica Light"/>
            </a:endParaRPr>
          </a:p>
        </p:txBody>
      </p:sp>
      <p:sp>
        <p:nvSpPr>
          <p:cNvPr id="52" name="Rectangle 51">
            <a:extLst>
              <a:ext uri="{FF2B5EF4-FFF2-40B4-BE49-F238E27FC236}">
                <a16:creationId xmlns:a16="http://schemas.microsoft.com/office/drawing/2014/main" id="{E02CBE6A-625D-4A14-A054-D7ECED174C12}"/>
              </a:ext>
            </a:extLst>
          </p:cNvPr>
          <p:cNvSpPr/>
          <p:nvPr/>
        </p:nvSpPr>
        <p:spPr>
          <a:xfrm>
            <a:off x="6808697" y="4903137"/>
            <a:ext cx="1711448" cy="288000"/>
          </a:xfrm>
          <a:prstGeom prst="rect">
            <a:avLst/>
          </a:prstGeom>
          <a:solidFill>
            <a:srgbClr val="FF8B8B"/>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solidFill>
                <a:schemeClr val="tx2"/>
              </a:solidFill>
              <a:latin typeface="Helvetica Light"/>
            </a:endParaRPr>
          </a:p>
        </p:txBody>
      </p:sp>
      <p:sp>
        <p:nvSpPr>
          <p:cNvPr id="53" name="Content Placeholder 2">
            <a:extLst>
              <a:ext uri="{FF2B5EF4-FFF2-40B4-BE49-F238E27FC236}">
                <a16:creationId xmlns:a16="http://schemas.microsoft.com/office/drawing/2014/main" id="{612E0A0E-9EEB-4477-B362-27D52DBCD845}"/>
              </a:ext>
            </a:extLst>
          </p:cNvPr>
          <p:cNvSpPr txBox="1">
            <a:spLocks/>
          </p:cNvSpPr>
          <p:nvPr/>
        </p:nvSpPr>
        <p:spPr>
          <a:xfrm>
            <a:off x="9345713" y="5007655"/>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Expected loss</a:t>
            </a:r>
            <a:endParaRPr lang="en-US" sz="1100" dirty="0">
              <a:solidFill>
                <a:schemeClr val="tx2"/>
              </a:solidFill>
              <a:latin typeface="Helvetica Light"/>
            </a:endParaRPr>
          </a:p>
        </p:txBody>
      </p:sp>
      <p:sp>
        <p:nvSpPr>
          <p:cNvPr id="54" name="Content Placeholder 2">
            <a:extLst>
              <a:ext uri="{FF2B5EF4-FFF2-40B4-BE49-F238E27FC236}">
                <a16:creationId xmlns:a16="http://schemas.microsoft.com/office/drawing/2014/main" id="{4641ED30-83A3-4044-BC51-35F9063868D3}"/>
              </a:ext>
            </a:extLst>
          </p:cNvPr>
          <p:cNvSpPr txBox="1">
            <a:spLocks/>
          </p:cNvSpPr>
          <p:nvPr/>
        </p:nvSpPr>
        <p:spPr>
          <a:xfrm>
            <a:off x="9345713" y="4737280"/>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Claims handling</a:t>
            </a:r>
            <a:endParaRPr lang="en-US" sz="1100" dirty="0">
              <a:solidFill>
                <a:schemeClr val="tx2"/>
              </a:solidFill>
              <a:latin typeface="Helvetica Light"/>
            </a:endParaRPr>
          </a:p>
        </p:txBody>
      </p:sp>
      <p:sp>
        <p:nvSpPr>
          <p:cNvPr id="55" name="Content Placeholder 2">
            <a:extLst>
              <a:ext uri="{FF2B5EF4-FFF2-40B4-BE49-F238E27FC236}">
                <a16:creationId xmlns:a16="http://schemas.microsoft.com/office/drawing/2014/main" id="{B01BF85A-E62B-4365-8212-1A0006611DAA}"/>
              </a:ext>
            </a:extLst>
          </p:cNvPr>
          <p:cNvSpPr txBox="1">
            <a:spLocks/>
          </p:cNvSpPr>
          <p:nvPr/>
        </p:nvSpPr>
        <p:spPr>
          <a:xfrm>
            <a:off x="9345713" y="4511160"/>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400" dirty="0">
                <a:solidFill>
                  <a:schemeClr val="tx2"/>
                </a:solidFill>
                <a:latin typeface="Helvetica Light"/>
              </a:rPr>
              <a:t>Administration costs</a:t>
            </a:r>
            <a:endParaRPr lang="en-US" sz="1100" dirty="0">
              <a:solidFill>
                <a:schemeClr val="tx2"/>
              </a:solidFill>
              <a:latin typeface="Helvetica Light"/>
            </a:endParaRPr>
          </a:p>
        </p:txBody>
      </p:sp>
      <p:sp>
        <p:nvSpPr>
          <p:cNvPr id="56" name="Content Placeholder 2">
            <a:extLst>
              <a:ext uri="{FF2B5EF4-FFF2-40B4-BE49-F238E27FC236}">
                <a16:creationId xmlns:a16="http://schemas.microsoft.com/office/drawing/2014/main" id="{D55A2053-9A7C-4325-9C4A-BB37C095CE4A}"/>
              </a:ext>
            </a:extLst>
          </p:cNvPr>
          <p:cNvSpPr txBox="1">
            <a:spLocks/>
          </p:cNvSpPr>
          <p:nvPr/>
        </p:nvSpPr>
        <p:spPr>
          <a:xfrm>
            <a:off x="9345713" y="3264067"/>
            <a:ext cx="1559724" cy="197667"/>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400" dirty="0">
                <a:solidFill>
                  <a:schemeClr val="tx2"/>
                </a:solidFill>
                <a:latin typeface="Helvetica Light"/>
              </a:rPr>
              <a:t>Brokerage fee</a:t>
            </a:r>
            <a:endParaRPr lang="en-US" sz="1100" dirty="0">
              <a:solidFill>
                <a:schemeClr val="tx2"/>
              </a:solidFill>
              <a:latin typeface="Helvetica Light"/>
            </a:endParaRPr>
          </a:p>
        </p:txBody>
      </p:sp>
      <p:sp>
        <p:nvSpPr>
          <p:cNvPr id="57" name="Content Placeholder 2">
            <a:extLst>
              <a:ext uri="{FF2B5EF4-FFF2-40B4-BE49-F238E27FC236}">
                <a16:creationId xmlns:a16="http://schemas.microsoft.com/office/drawing/2014/main" id="{AA70D91C-241A-4ACB-8E5D-430EE79040DD}"/>
              </a:ext>
            </a:extLst>
          </p:cNvPr>
          <p:cNvSpPr txBox="1">
            <a:spLocks/>
          </p:cNvSpPr>
          <p:nvPr/>
        </p:nvSpPr>
        <p:spPr>
          <a:xfrm>
            <a:off x="9345713" y="2584304"/>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Profit margin</a:t>
            </a:r>
            <a:endParaRPr lang="en-US" sz="1100" dirty="0">
              <a:solidFill>
                <a:schemeClr val="tx2"/>
              </a:solidFill>
              <a:latin typeface="Helvetica Light"/>
            </a:endParaRPr>
          </a:p>
        </p:txBody>
      </p:sp>
      <p:sp>
        <p:nvSpPr>
          <p:cNvPr id="58" name="Content Placeholder 2">
            <a:extLst>
              <a:ext uri="{FF2B5EF4-FFF2-40B4-BE49-F238E27FC236}">
                <a16:creationId xmlns:a16="http://schemas.microsoft.com/office/drawing/2014/main" id="{0B040FDA-2A94-4AB5-A4D3-15CF407AF0FD}"/>
              </a:ext>
            </a:extLst>
          </p:cNvPr>
          <p:cNvSpPr txBox="1">
            <a:spLocks/>
          </p:cNvSpPr>
          <p:nvPr/>
        </p:nvSpPr>
        <p:spPr>
          <a:xfrm>
            <a:off x="8792261" y="5007655"/>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10%</a:t>
            </a:r>
            <a:endParaRPr lang="en-US" sz="1100" dirty="0">
              <a:solidFill>
                <a:schemeClr val="tx2"/>
              </a:solidFill>
              <a:latin typeface="Helvetica Light"/>
            </a:endParaRPr>
          </a:p>
        </p:txBody>
      </p:sp>
      <p:sp>
        <p:nvSpPr>
          <p:cNvPr id="59" name="Content Placeholder 2">
            <a:extLst>
              <a:ext uri="{FF2B5EF4-FFF2-40B4-BE49-F238E27FC236}">
                <a16:creationId xmlns:a16="http://schemas.microsoft.com/office/drawing/2014/main" id="{E4DB18F2-01A6-4883-AEF1-8EC0D92E0658}"/>
              </a:ext>
            </a:extLst>
          </p:cNvPr>
          <p:cNvSpPr txBox="1">
            <a:spLocks/>
          </p:cNvSpPr>
          <p:nvPr/>
        </p:nvSpPr>
        <p:spPr>
          <a:xfrm>
            <a:off x="8792261" y="4737280"/>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5%</a:t>
            </a:r>
            <a:endParaRPr lang="en-US" sz="1100" dirty="0">
              <a:solidFill>
                <a:schemeClr val="tx2"/>
              </a:solidFill>
              <a:latin typeface="Helvetica Light"/>
            </a:endParaRPr>
          </a:p>
        </p:txBody>
      </p:sp>
      <p:sp>
        <p:nvSpPr>
          <p:cNvPr id="60" name="Content Placeholder 2">
            <a:extLst>
              <a:ext uri="{FF2B5EF4-FFF2-40B4-BE49-F238E27FC236}">
                <a16:creationId xmlns:a16="http://schemas.microsoft.com/office/drawing/2014/main" id="{841033AC-1949-458A-871F-F01B970A1C06}"/>
              </a:ext>
            </a:extLst>
          </p:cNvPr>
          <p:cNvSpPr txBox="1">
            <a:spLocks/>
          </p:cNvSpPr>
          <p:nvPr/>
        </p:nvSpPr>
        <p:spPr>
          <a:xfrm>
            <a:off x="8792261" y="4511160"/>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10%</a:t>
            </a:r>
            <a:endParaRPr lang="en-US" sz="1100" dirty="0">
              <a:solidFill>
                <a:schemeClr val="tx2"/>
              </a:solidFill>
              <a:latin typeface="Helvetica Light"/>
            </a:endParaRPr>
          </a:p>
        </p:txBody>
      </p:sp>
      <p:sp>
        <p:nvSpPr>
          <p:cNvPr id="61" name="Content Placeholder 2">
            <a:extLst>
              <a:ext uri="{FF2B5EF4-FFF2-40B4-BE49-F238E27FC236}">
                <a16:creationId xmlns:a16="http://schemas.microsoft.com/office/drawing/2014/main" id="{D3A926D0-35D7-4248-BE41-86DB9617BD41}"/>
              </a:ext>
            </a:extLst>
          </p:cNvPr>
          <p:cNvSpPr txBox="1">
            <a:spLocks/>
          </p:cNvSpPr>
          <p:nvPr/>
        </p:nvSpPr>
        <p:spPr>
          <a:xfrm>
            <a:off x="8792261" y="3269900"/>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20%</a:t>
            </a:r>
            <a:endParaRPr lang="en-US" sz="1100" dirty="0">
              <a:solidFill>
                <a:schemeClr val="tx2"/>
              </a:solidFill>
              <a:latin typeface="Helvetica Light"/>
            </a:endParaRPr>
          </a:p>
        </p:txBody>
      </p:sp>
      <p:sp>
        <p:nvSpPr>
          <p:cNvPr id="62" name="Content Placeholder 2">
            <a:extLst>
              <a:ext uri="{FF2B5EF4-FFF2-40B4-BE49-F238E27FC236}">
                <a16:creationId xmlns:a16="http://schemas.microsoft.com/office/drawing/2014/main" id="{C030E1BD-06F4-4889-980C-D9404B11D730}"/>
              </a:ext>
            </a:extLst>
          </p:cNvPr>
          <p:cNvSpPr txBox="1">
            <a:spLocks/>
          </p:cNvSpPr>
          <p:nvPr/>
        </p:nvSpPr>
        <p:spPr>
          <a:xfrm>
            <a:off x="8792261" y="2584304"/>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25%</a:t>
            </a:r>
            <a:endParaRPr lang="en-US" sz="1100" dirty="0">
              <a:solidFill>
                <a:schemeClr val="tx2"/>
              </a:solidFill>
              <a:latin typeface="Helvetica Light"/>
            </a:endParaRPr>
          </a:p>
        </p:txBody>
      </p:sp>
      <p:cxnSp>
        <p:nvCxnSpPr>
          <p:cNvPr id="63" name="Straight Connector 62">
            <a:extLst>
              <a:ext uri="{FF2B5EF4-FFF2-40B4-BE49-F238E27FC236}">
                <a16:creationId xmlns:a16="http://schemas.microsoft.com/office/drawing/2014/main" id="{E576670A-BF90-44A0-A565-CC259F7D3D24}"/>
              </a:ext>
            </a:extLst>
          </p:cNvPr>
          <p:cNvCxnSpPr>
            <a:cxnSpLocks/>
          </p:cNvCxnSpPr>
          <p:nvPr/>
        </p:nvCxnSpPr>
        <p:spPr>
          <a:xfrm flipV="1">
            <a:off x="8520145" y="2321506"/>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14C3377-E08F-4BA3-BF55-6A7A0C87E1D7}"/>
              </a:ext>
            </a:extLst>
          </p:cNvPr>
          <p:cNvCxnSpPr>
            <a:cxnSpLocks/>
          </p:cNvCxnSpPr>
          <p:nvPr/>
        </p:nvCxnSpPr>
        <p:spPr>
          <a:xfrm flipV="1">
            <a:off x="8520145" y="3020719"/>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8091039-E38C-44DE-8098-65AE63861891}"/>
              </a:ext>
            </a:extLst>
          </p:cNvPr>
          <p:cNvCxnSpPr>
            <a:cxnSpLocks/>
          </p:cNvCxnSpPr>
          <p:nvPr/>
        </p:nvCxnSpPr>
        <p:spPr>
          <a:xfrm flipV="1">
            <a:off x="8520145" y="4452555"/>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2498269-2D90-4F41-A8C7-DB0123368109}"/>
              </a:ext>
            </a:extLst>
          </p:cNvPr>
          <p:cNvCxnSpPr>
            <a:cxnSpLocks/>
          </p:cNvCxnSpPr>
          <p:nvPr/>
        </p:nvCxnSpPr>
        <p:spPr>
          <a:xfrm flipV="1">
            <a:off x="8520145" y="4736722"/>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FE32F6-218E-4832-80A7-7277AD41D76E}"/>
              </a:ext>
            </a:extLst>
          </p:cNvPr>
          <p:cNvCxnSpPr>
            <a:cxnSpLocks/>
          </p:cNvCxnSpPr>
          <p:nvPr/>
        </p:nvCxnSpPr>
        <p:spPr>
          <a:xfrm flipV="1">
            <a:off x="8520145" y="4921185"/>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8100D64-3496-48D5-9A58-D73D1C272D80}"/>
              </a:ext>
            </a:extLst>
          </p:cNvPr>
          <p:cNvCxnSpPr>
            <a:cxnSpLocks/>
          </p:cNvCxnSpPr>
          <p:nvPr/>
        </p:nvCxnSpPr>
        <p:spPr>
          <a:xfrm flipV="1">
            <a:off x="8520145" y="5191137"/>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Content Placeholder 2">
            <a:extLst>
              <a:ext uri="{FF2B5EF4-FFF2-40B4-BE49-F238E27FC236}">
                <a16:creationId xmlns:a16="http://schemas.microsoft.com/office/drawing/2014/main" id="{759235A5-D812-4316-9C6D-14D28E3A1DEF}"/>
              </a:ext>
            </a:extLst>
          </p:cNvPr>
          <p:cNvSpPr txBox="1">
            <a:spLocks/>
          </p:cNvSpPr>
          <p:nvPr/>
        </p:nvSpPr>
        <p:spPr>
          <a:xfrm>
            <a:off x="2094375" y="5701236"/>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Premium</a:t>
            </a:r>
            <a:endParaRPr lang="en-US" sz="1100" dirty="0">
              <a:solidFill>
                <a:schemeClr val="tx2"/>
              </a:solidFill>
              <a:latin typeface="Helvetica Light"/>
            </a:endParaRPr>
          </a:p>
        </p:txBody>
      </p:sp>
      <p:sp>
        <p:nvSpPr>
          <p:cNvPr id="70" name="Content Placeholder 2">
            <a:extLst>
              <a:ext uri="{FF2B5EF4-FFF2-40B4-BE49-F238E27FC236}">
                <a16:creationId xmlns:a16="http://schemas.microsoft.com/office/drawing/2014/main" id="{454B34C2-797E-40C1-B6D2-FA62744CEEE6}"/>
              </a:ext>
            </a:extLst>
          </p:cNvPr>
          <p:cNvSpPr txBox="1">
            <a:spLocks/>
          </p:cNvSpPr>
          <p:nvPr/>
        </p:nvSpPr>
        <p:spPr>
          <a:xfrm>
            <a:off x="2094375" y="5438628"/>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Sum insured:</a:t>
            </a:r>
            <a:endParaRPr lang="en-US" sz="1100" dirty="0">
              <a:solidFill>
                <a:schemeClr val="tx2"/>
              </a:solidFill>
              <a:latin typeface="Helvetica Light"/>
            </a:endParaRPr>
          </a:p>
        </p:txBody>
      </p:sp>
      <p:sp>
        <p:nvSpPr>
          <p:cNvPr id="71" name="Content Placeholder 2">
            <a:extLst>
              <a:ext uri="{FF2B5EF4-FFF2-40B4-BE49-F238E27FC236}">
                <a16:creationId xmlns:a16="http://schemas.microsoft.com/office/drawing/2014/main" id="{704D56B9-7E91-46FD-89B3-2B9CFC291523}"/>
              </a:ext>
            </a:extLst>
          </p:cNvPr>
          <p:cNvSpPr txBox="1">
            <a:spLocks/>
          </p:cNvSpPr>
          <p:nvPr/>
        </p:nvSpPr>
        <p:spPr>
          <a:xfrm>
            <a:off x="3729144" y="5701236"/>
            <a:ext cx="1047679"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400" dirty="0">
                <a:solidFill>
                  <a:schemeClr val="tx2"/>
                </a:solidFill>
                <a:latin typeface="Helvetica Light"/>
              </a:rPr>
              <a:t>5’000 CHF</a:t>
            </a:r>
            <a:endParaRPr lang="en-US" sz="1100" dirty="0">
              <a:solidFill>
                <a:schemeClr val="tx2"/>
              </a:solidFill>
              <a:latin typeface="Helvetica Light"/>
            </a:endParaRPr>
          </a:p>
        </p:txBody>
      </p:sp>
      <p:sp>
        <p:nvSpPr>
          <p:cNvPr id="72" name="Content Placeholder 2">
            <a:extLst>
              <a:ext uri="{FF2B5EF4-FFF2-40B4-BE49-F238E27FC236}">
                <a16:creationId xmlns:a16="http://schemas.microsoft.com/office/drawing/2014/main" id="{94BA070A-8301-44D1-8AA0-2D2EC44FF7DF}"/>
              </a:ext>
            </a:extLst>
          </p:cNvPr>
          <p:cNvSpPr txBox="1">
            <a:spLocks/>
          </p:cNvSpPr>
          <p:nvPr/>
        </p:nvSpPr>
        <p:spPr>
          <a:xfrm>
            <a:off x="3729144" y="5438628"/>
            <a:ext cx="1047679"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400" dirty="0">
                <a:solidFill>
                  <a:schemeClr val="tx2"/>
                </a:solidFill>
                <a:latin typeface="Helvetica Light"/>
              </a:rPr>
              <a:t>500’000 CHF</a:t>
            </a:r>
            <a:endParaRPr lang="en-US" sz="1100" dirty="0">
              <a:solidFill>
                <a:schemeClr val="tx2"/>
              </a:solidFill>
              <a:latin typeface="Helvetica Light"/>
            </a:endParaRPr>
          </a:p>
        </p:txBody>
      </p:sp>
      <p:sp>
        <p:nvSpPr>
          <p:cNvPr id="74" name="Content Placeholder 2">
            <a:extLst>
              <a:ext uri="{FF2B5EF4-FFF2-40B4-BE49-F238E27FC236}">
                <a16:creationId xmlns:a16="http://schemas.microsoft.com/office/drawing/2014/main" id="{4451C51F-6C77-4913-8AEE-970EB3F0607C}"/>
              </a:ext>
            </a:extLst>
          </p:cNvPr>
          <p:cNvSpPr txBox="1">
            <a:spLocks/>
          </p:cNvSpPr>
          <p:nvPr/>
        </p:nvSpPr>
        <p:spPr>
          <a:xfrm>
            <a:off x="6886049" y="5701236"/>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Premium</a:t>
            </a:r>
            <a:endParaRPr lang="en-US" sz="1100" dirty="0">
              <a:solidFill>
                <a:schemeClr val="tx2"/>
              </a:solidFill>
              <a:latin typeface="Helvetica Light"/>
            </a:endParaRPr>
          </a:p>
        </p:txBody>
      </p:sp>
      <p:sp>
        <p:nvSpPr>
          <p:cNvPr id="75" name="Content Placeholder 2">
            <a:extLst>
              <a:ext uri="{FF2B5EF4-FFF2-40B4-BE49-F238E27FC236}">
                <a16:creationId xmlns:a16="http://schemas.microsoft.com/office/drawing/2014/main" id="{C3399641-69FB-4E65-BEFA-E6E896C1AD0D}"/>
              </a:ext>
            </a:extLst>
          </p:cNvPr>
          <p:cNvSpPr txBox="1">
            <a:spLocks/>
          </p:cNvSpPr>
          <p:nvPr/>
        </p:nvSpPr>
        <p:spPr>
          <a:xfrm>
            <a:off x="6886049" y="5438628"/>
            <a:ext cx="155972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Sum insured:</a:t>
            </a:r>
            <a:endParaRPr lang="en-US" sz="1100" dirty="0">
              <a:solidFill>
                <a:schemeClr val="tx2"/>
              </a:solidFill>
              <a:latin typeface="Helvetica Light"/>
            </a:endParaRPr>
          </a:p>
        </p:txBody>
      </p:sp>
      <p:sp>
        <p:nvSpPr>
          <p:cNvPr id="76" name="Content Placeholder 2">
            <a:extLst>
              <a:ext uri="{FF2B5EF4-FFF2-40B4-BE49-F238E27FC236}">
                <a16:creationId xmlns:a16="http://schemas.microsoft.com/office/drawing/2014/main" id="{491672B0-E2CA-45E6-9852-43A6124B6BDF}"/>
              </a:ext>
            </a:extLst>
          </p:cNvPr>
          <p:cNvSpPr txBox="1">
            <a:spLocks/>
          </p:cNvSpPr>
          <p:nvPr/>
        </p:nvSpPr>
        <p:spPr>
          <a:xfrm>
            <a:off x="8520818" y="5701236"/>
            <a:ext cx="1047679"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400" dirty="0">
                <a:solidFill>
                  <a:schemeClr val="tx2"/>
                </a:solidFill>
                <a:latin typeface="Helvetica Light"/>
              </a:rPr>
              <a:t>5’000 CHF</a:t>
            </a:r>
            <a:endParaRPr lang="en-US" sz="1100" dirty="0">
              <a:solidFill>
                <a:schemeClr val="tx2"/>
              </a:solidFill>
              <a:latin typeface="Helvetica Light"/>
            </a:endParaRPr>
          </a:p>
        </p:txBody>
      </p:sp>
      <p:sp>
        <p:nvSpPr>
          <p:cNvPr id="77" name="Content Placeholder 2">
            <a:extLst>
              <a:ext uri="{FF2B5EF4-FFF2-40B4-BE49-F238E27FC236}">
                <a16:creationId xmlns:a16="http://schemas.microsoft.com/office/drawing/2014/main" id="{57C0B1A8-74DE-495A-BF48-E5CD5194BC87}"/>
              </a:ext>
            </a:extLst>
          </p:cNvPr>
          <p:cNvSpPr txBox="1">
            <a:spLocks/>
          </p:cNvSpPr>
          <p:nvPr/>
        </p:nvSpPr>
        <p:spPr>
          <a:xfrm>
            <a:off x="8520818" y="5438628"/>
            <a:ext cx="1047679"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400" dirty="0">
                <a:solidFill>
                  <a:schemeClr val="tx2"/>
                </a:solidFill>
                <a:latin typeface="Helvetica Light"/>
              </a:rPr>
              <a:t>500’000 CHF</a:t>
            </a:r>
            <a:endParaRPr lang="en-US" sz="1100" dirty="0">
              <a:solidFill>
                <a:schemeClr val="tx2"/>
              </a:solidFill>
              <a:latin typeface="Helvetica Light"/>
            </a:endParaRPr>
          </a:p>
        </p:txBody>
      </p:sp>
      <p:sp>
        <p:nvSpPr>
          <p:cNvPr id="78" name="Content Placeholder 2">
            <a:extLst>
              <a:ext uri="{FF2B5EF4-FFF2-40B4-BE49-F238E27FC236}">
                <a16:creationId xmlns:a16="http://schemas.microsoft.com/office/drawing/2014/main" id="{94876EFC-798E-4552-990A-EA2CF198C937}"/>
              </a:ext>
            </a:extLst>
          </p:cNvPr>
          <p:cNvSpPr txBox="1">
            <a:spLocks/>
          </p:cNvSpPr>
          <p:nvPr/>
        </p:nvSpPr>
        <p:spPr>
          <a:xfrm>
            <a:off x="6886048" y="5983561"/>
            <a:ext cx="3728611"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Temperature cover and product liability included</a:t>
            </a:r>
            <a:endParaRPr lang="en-US" sz="1100" dirty="0">
              <a:solidFill>
                <a:schemeClr val="tx2"/>
              </a:solidFill>
              <a:latin typeface="Helvetica Light"/>
            </a:endParaRPr>
          </a:p>
        </p:txBody>
      </p:sp>
      <p:sp>
        <p:nvSpPr>
          <p:cNvPr id="79" name="Content Placeholder 2">
            <a:extLst>
              <a:ext uri="{FF2B5EF4-FFF2-40B4-BE49-F238E27FC236}">
                <a16:creationId xmlns:a16="http://schemas.microsoft.com/office/drawing/2014/main" id="{4080236C-0323-4829-8CA9-55F66CB8F383}"/>
              </a:ext>
            </a:extLst>
          </p:cNvPr>
          <p:cNvSpPr txBox="1">
            <a:spLocks/>
          </p:cNvSpPr>
          <p:nvPr/>
        </p:nvSpPr>
        <p:spPr>
          <a:xfrm>
            <a:off x="2089511" y="5983561"/>
            <a:ext cx="3728611"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Temperature cover and product liability excluded</a:t>
            </a:r>
            <a:endParaRPr lang="en-US" sz="1100" dirty="0">
              <a:solidFill>
                <a:schemeClr val="tx2"/>
              </a:solidFill>
              <a:latin typeface="Helvetica Light"/>
            </a:endParaRPr>
          </a:p>
        </p:txBody>
      </p:sp>
      <p:sp>
        <p:nvSpPr>
          <p:cNvPr id="80" name="Rectangle 79">
            <a:extLst>
              <a:ext uri="{FF2B5EF4-FFF2-40B4-BE49-F238E27FC236}">
                <a16:creationId xmlns:a16="http://schemas.microsoft.com/office/drawing/2014/main" id="{30FC891F-D1EE-47EB-8CD3-1AFBFE8F516F}"/>
              </a:ext>
            </a:extLst>
          </p:cNvPr>
          <p:cNvSpPr/>
          <p:nvPr/>
        </p:nvSpPr>
        <p:spPr>
          <a:xfrm>
            <a:off x="324755" y="2207862"/>
            <a:ext cx="1495301" cy="5564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tlCol="0" anchor="t">
            <a:noAutofit/>
          </a:bodyPr>
          <a:lstStyle/>
          <a:p>
            <a:r>
              <a:rPr lang="en-GB" sz="1400" dirty="0">
                <a:solidFill>
                  <a:schemeClr val="tx2"/>
                </a:solidFill>
                <a:latin typeface="Helvetica Light"/>
              </a:rPr>
              <a:t>Cost allocation*</a:t>
            </a:r>
          </a:p>
        </p:txBody>
      </p:sp>
      <p:sp>
        <p:nvSpPr>
          <p:cNvPr id="81" name="Rectangle 80">
            <a:extLst>
              <a:ext uri="{FF2B5EF4-FFF2-40B4-BE49-F238E27FC236}">
                <a16:creationId xmlns:a16="http://schemas.microsoft.com/office/drawing/2014/main" id="{A7175A53-656E-47C7-920C-886EE8BC90FA}"/>
              </a:ext>
            </a:extLst>
          </p:cNvPr>
          <p:cNvSpPr/>
          <p:nvPr/>
        </p:nvSpPr>
        <p:spPr>
          <a:xfrm>
            <a:off x="324755" y="5401779"/>
            <a:ext cx="1495301" cy="42752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tlCol="0" anchor="t">
            <a:noAutofit/>
          </a:bodyPr>
          <a:lstStyle/>
          <a:p>
            <a:r>
              <a:rPr lang="en-GB" sz="1400" dirty="0">
                <a:solidFill>
                  <a:schemeClr val="tx2"/>
                </a:solidFill>
                <a:latin typeface="Helvetica Light"/>
              </a:rPr>
              <a:t>Product example*</a:t>
            </a:r>
          </a:p>
        </p:txBody>
      </p:sp>
      <p:cxnSp>
        <p:nvCxnSpPr>
          <p:cNvPr id="82" name="Straight Connector 81">
            <a:extLst>
              <a:ext uri="{FF2B5EF4-FFF2-40B4-BE49-F238E27FC236}">
                <a16:creationId xmlns:a16="http://schemas.microsoft.com/office/drawing/2014/main" id="{C21F5E5C-EEB4-4ACC-8298-696FC057520D}"/>
              </a:ext>
            </a:extLst>
          </p:cNvPr>
          <p:cNvCxnSpPr>
            <a:cxnSpLocks/>
          </p:cNvCxnSpPr>
          <p:nvPr/>
        </p:nvCxnSpPr>
        <p:spPr>
          <a:xfrm>
            <a:off x="1970253" y="5363678"/>
            <a:ext cx="4464000" cy="0"/>
          </a:xfrm>
          <a:prstGeom prst="line">
            <a:avLst/>
          </a:prstGeom>
          <a:ln w="12700">
            <a:solidFill>
              <a:schemeClr val="accent1"/>
            </a:solidFill>
          </a:ln>
          <a:effectLst/>
        </p:spPr>
        <p:style>
          <a:lnRef idx="2">
            <a:schemeClr val="accent5"/>
          </a:lnRef>
          <a:fillRef idx="0">
            <a:schemeClr val="accent5"/>
          </a:fillRef>
          <a:effectRef idx="1">
            <a:schemeClr val="accent5"/>
          </a:effectRef>
          <a:fontRef idx="minor">
            <a:schemeClr val="tx1"/>
          </a:fontRef>
        </p:style>
      </p:cxnSp>
      <p:cxnSp>
        <p:nvCxnSpPr>
          <p:cNvPr id="83" name="Straight Connector 82">
            <a:extLst>
              <a:ext uri="{FF2B5EF4-FFF2-40B4-BE49-F238E27FC236}">
                <a16:creationId xmlns:a16="http://schemas.microsoft.com/office/drawing/2014/main" id="{0ED00763-09FB-4294-BFFE-1BBC25BB21E5}"/>
              </a:ext>
            </a:extLst>
          </p:cNvPr>
          <p:cNvCxnSpPr>
            <a:cxnSpLocks/>
          </p:cNvCxnSpPr>
          <p:nvPr/>
        </p:nvCxnSpPr>
        <p:spPr>
          <a:xfrm>
            <a:off x="6702988" y="5363678"/>
            <a:ext cx="4464000" cy="0"/>
          </a:xfrm>
          <a:prstGeom prst="line">
            <a:avLst/>
          </a:prstGeom>
          <a:ln w="12700">
            <a:solidFill>
              <a:schemeClr val="accent2"/>
            </a:solidFill>
          </a:ln>
          <a:effectLst/>
        </p:spPr>
        <p:style>
          <a:lnRef idx="2">
            <a:schemeClr val="accent5"/>
          </a:lnRef>
          <a:fillRef idx="0">
            <a:schemeClr val="accent5"/>
          </a:fillRef>
          <a:effectRef idx="1">
            <a:schemeClr val="accent5"/>
          </a:effectRef>
          <a:fontRef idx="minor">
            <a:schemeClr val="tx1"/>
          </a:fontRef>
        </p:style>
      </p:cxnSp>
      <p:cxnSp>
        <p:nvCxnSpPr>
          <p:cNvPr id="84" name="Straight Connector 83">
            <a:extLst>
              <a:ext uri="{FF2B5EF4-FFF2-40B4-BE49-F238E27FC236}">
                <a16:creationId xmlns:a16="http://schemas.microsoft.com/office/drawing/2014/main" id="{2594B4A2-341A-4370-B4B7-AA5A801C0F4A}"/>
              </a:ext>
            </a:extLst>
          </p:cNvPr>
          <p:cNvCxnSpPr>
            <a:cxnSpLocks/>
          </p:cNvCxnSpPr>
          <p:nvPr/>
        </p:nvCxnSpPr>
        <p:spPr>
          <a:xfrm>
            <a:off x="1970253" y="6262437"/>
            <a:ext cx="4464000" cy="0"/>
          </a:xfrm>
          <a:prstGeom prst="line">
            <a:avLst/>
          </a:prstGeom>
          <a:ln w="12700">
            <a:solidFill>
              <a:schemeClr val="accent1"/>
            </a:solidFill>
          </a:ln>
          <a:effectLst/>
        </p:spPr>
        <p:style>
          <a:lnRef idx="2">
            <a:schemeClr val="accent5"/>
          </a:lnRef>
          <a:fillRef idx="0">
            <a:schemeClr val="accent5"/>
          </a:fillRef>
          <a:effectRef idx="1">
            <a:schemeClr val="accent5"/>
          </a:effectRef>
          <a:fontRef idx="minor">
            <a:schemeClr val="tx1"/>
          </a:fontRef>
        </p:style>
      </p:cxnSp>
      <p:cxnSp>
        <p:nvCxnSpPr>
          <p:cNvPr id="85" name="Straight Connector 84">
            <a:extLst>
              <a:ext uri="{FF2B5EF4-FFF2-40B4-BE49-F238E27FC236}">
                <a16:creationId xmlns:a16="http://schemas.microsoft.com/office/drawing/2014/main" id="{E5F0CBE3-5E53-4A86-B09C-8ABC415B130F}"/>
              </a:ext>
            </a:extLst>
          </p:cNvPr>
          <p:cNvCxnSpPr>
            <a:cxnSpLocks/>
          </p:cNvCxnSpPr>
          <p:nvPr/>
        </p:nvCxnSpPr>
        <p:spPr>
          <a:xfrm>
            <a:off x="6702988" y="6262437"/>
            <a:ext cx="4464000" cy="0"/>
          </a:xfrm>
          <a:prstGeom prst="line">
            <a:avLst/>
          </a:prstGeom>
          <a:ln w="12700">
            <a:solidFill>
              <a:schemeClr val="accent2"/>
            </a:solidFill>
          </a:ln>
          <a:effectLst/>
        </p:spPr>
        <p:style>
          <a:lnRef idx="2">
            <a:schemeClr val="accent5"/>
          </a:lnRef>
          <a:fillRef idx="0">
            <a:schemeClr val="accent5"/>
          </a:fillRef>
          <a:effectRef idx="1">
            <a:schemeClr val="accent5"/>
          </a:effectRef>
          <a:fontRef idx="minor">
            <a:schemeClr val="tx1"/>
          </a:fontRef>
        </p:style>
      </p:cxnSp>
      <p:cxnSp>
        <p:nvCxnSpPr>
          <p:cNvPr id="86" name="Straight Connector 85">
            <a:extLst>
              <a:ext uri="{FF2B5EF4-FFF2-40B4-BE49-F238E27FC236}">
                <a16:creationId xmlns:a16="http://schemas.microsoft.com/office/drawing/2014/main" id="{AF326A5B-0ED3-4A2A-86AE-D239EA1DB57A}"/>
              </a:ext>
            </a:extLst>
          </p:cNvPr>
          <p:cNvCxnSpPr>
            <a:cxnSpLocks/>
          </p:cNvCxnSpPr>
          <p:nvPr/>
        </p:nvCxnSpPr>
        <p:spPr>
          <a:xfrm>
            <a:off x="312823" y="2163078"/>
            <a:ext cx="1440000" cy="0"/>
          </a:xfrm>
          <a:prstGeom prst="line">
            <a:avLst/>
          </a:prstGeom>
          <a:ln w="12700"/>
          <a:effectLst/>
        </p:spPr>
        <p:style>
          <a:lnRef idx="2">
            <a:schemeClr val="accent5"/>
          </a:lnRef>
          <a:fillRef idx="0">
            <a:schemeClr val="accent5"/>
          </a:fillRef>
          <a:effectRef idx="1">
            <a:schemeClr val="accent5"/>
          </a:effectRef>
          <a:fontRef idx="minor">
            <a:schemeClr val="tx1"/>
          </a:fontRef>
        </p:style>
      </p:cxnSp>
      <p:cxnSp>
        <p:nvCxnSpPr>
          <p:cNvPr id="87" name="Straight Connector 86">
            <a:extLst>
              <a:ext uri="{FF2B5EF4-FFF2-40B4-BE49-F238E27FC236}">
                <a16:creationId xmlns:a16="http://schemas.microsoft.com/office/drawing/2014/main" id="{1AB32FFA-0890-4E12-949B-B4B4E1A2F761}"/>
              </a:ext>
            </a:extLst>
          </p:cNvPr>
          <p:cNvCxnSpPr>
            <a:cxnSpLocks/>
          </p:cNvCxnSpPr>
          <p:nvPr/>
        </p:nvCxnSpPr>
        <p:spPr>
          <a:xfrm>
            <a:off x="312823" y="5363678"/>
            <a:ext cx="1440000" cy="0"/>
          </a:xfrm>
          <a:prstGeom prst="line">
            <a:avLst/>
          </a:prstGeom>
          <a:ln w="12700"/>
          <a:effectLst/>
        </p:spPr>
        <p:style>
          <a:lnRef idx="2">
            <a:schemeClr val="accent5"/>
          </a:lnRef>
          <a:fillRef idx="0">
            <a:schemeClr val="accent5"/>
          </a:fillRef>
          <a:effectRef idx="1">
            <a:schemeClr val="accent5"/>
          </a:effectRef>
          <a:fontRef idx="minor">
            <a:schemeClr val="tx1"/>
          </a:fontRef>
        </p:style>
      </p:cxnSp>
      <p:cxnSp>
        <p:nvCxnSpPr>
          <p:cNvPr id="88" name="Straight Connector 87">
            <a:extLst>
              <a:ext uri="{FF2B5EF4-FFF2-40B4-BE49-F238E27FC236}">
                <a16:creationId xmlns:a16="http://schemas.microsoft.com/office/drawing/2014/main" id="{2B265BA9-F37C-46F2-BBA8-28125F42BE8A}"/>
              </a:ext>
            </a:extLst>
          </p:cNvPr>
          <p:cNvCxnSpPr>
            <a:cxnSpLocks/>
          </p:cNvCxnSpPr>
          <p:nvPr/>
        </p:nvCxnSpPr>
        <p:spPr>
          <a:xfrm>
            <a:off x="312823" y="6262437"/>
            <a:ext cx="1440000" cy="0"/>
          </a:xfrm>
          <a:prstGeom prst="line">
            <a:avLst/>
          </a:prstGeom>
          <a:ln w="12700"/>
          <a:effectLst/>
        </p:spPr>
        <p:style>
          <a:lnRef idx="2">
            <a:schemeClr val="accent5"/>
          </a:lnRef>
          <a:fillRef idx="0">
            <a:schemeClr val="accent5"/>
          </a:fillRef>
          <a:effectRef idx="1">
            <a:schemeClr val="accent5"/>
          </a:effectRef>
          <a:fontRef idx="minor">
            <a:schemeClr val="tx1"/>
          </a:fontRef>
        </p:style>
      </p:cxnSp>
      <p:sp>
        <p:nvSpPr>
          <p:cNvPr id="73" name="Rectangle 72">
            <a:extLst>
              <a:ext uri="{FF2B5EF4-FFF2-40B4-BE49-F238E27FC236}">
                <a16:creationId xmlns:a16="http://schemas.microsoft.com/office/drawing/2014/main" id="{4271D9BA-48B5-49D0-88F8-B3A5A0134926}"/>
              </a:ext>
            </a:extLst>
          </p:cNvPr>
          <p:cNvSpPr/>
          <p:nvPr/>
        </p:nvSpPr>
        <p:spPr>
          <a:xfrm>
            <a:off x="6808697" y="3744116"/>
            <a:ext cx="1711448" cy="722725"/>
          </a:xfrm>
          <a:prstGeom prst="rect">
            <a:avLst/>
          </a:prstGeom>
          <a:solidFill>
            <a:schemeClr val="accent1">
              <a:lumMod val="20000"/>
              <a:lumOff val="8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dirty="0">
              <a:solidFill>
                <a:schemeClr val="tx2"/>
              </a:solidFill>
              <a:latin typeface="Helvetica Light"/>
            </a:endParaRPr>
          </a:p>
        </p:txBody>
      </p:sp>
      <p:sp>
        <p:nvSpPr>
          <p:cNvPr id="90" name="Content Placeholder 2">
            <a:extLst>
              <a:ext uri="{FF2B5EF4-FFF2-40B4-BE49-F238E27FC236}">
                <a16:creationId xmlns:a16="http://schemas.microsoft.com/office/drawing/2014/main" id="{F3209419-74F8-4207-B996-AD9036001F21}"/>
              </a:ext>
            </a:extLst>
          </p:cNvPr>
          <p:cNvSpPr txBox="1">
            <a:spLocks/>
          </p:cNvSpPr>
          <p:nvPr/>
        </p:nvSpPr>
        <p:spPr>
          <a:xfrm>
            <a:off x="9345712" y="3908666"/>
            <a:ext cx="1711447" cy="399228"/>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None/>
            </a:pPr>
            <a:r>
              <a:rPr lang="en-US" sz="1400" dirty="0">
                <a:solidFill>
                  <a:schemeClr val="tx2"/>
                </a:solidFill>
                <a:latin typeface="Helvetica Light"/>
              </a:rPr>
              <a:t>Service fee (active risk mitigation)</a:t>
            </a:r>
            <a:endParaRPr lang="en-US" sz="1100" dirty="0">
              <a:solidFill>
                <a:schemeClr val="tx2"/>
              </a:solidFill>
              <a:latin typeface="Helvetica Light"/>
            </a:endParaRPr>
          </a:p>
        </p:txBody>
      </p:sp>
      <p:sp>
        <p:nvSpPr>
          <p:cNvPr id="91" name="Content Placeholder 2">
            <a:extLst>
              <a:ext uri="{FF2B5EF4-FFF2-40B4-BE49-F238E27FC236}">
                <a16:creationId xmlns:a16="http://schemas.microsoft.com/office/drawing/2014/main" id="{04D9C381-74DC-44DE-B1F1-F2FC917169AE}"/>
              </a:ext>
            </a:extLst>
          </p:cNvPr>
          <p:cNvSpPr txBox="1">
            <a:spLocks/>
          </p:cNvSpPr>
          <p:nvPr/>
        </p:nvSpPr>
        <p:spPr>
          <a:xfrm>
            <a:off x="8792261" y="3973220"/>
            <a:ext cx="464850"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400" dirty="0">
                <a:solidFill>
                  <a:schemeClr val="tx2"/>
                </a:solidFill>
                <a:latin typeface="Helvetica Light"/>
              </a:rPr>
              <a:t>30%</a:t>
            </a:r>
            <a:endParaRPr lang="en-US" sz="1100" dirty="0">
              <a:solidFill>
                <a:schemeClr val="tx2"/>
              </a:solidFill>
              <a:latin typeface="Helvetica Light"/>
            </a:endParaRPr>
          </a:p>
        </p:txBody>
      </p:sp>
      <p:cxnSp>
        <p:nvCxnSpPr>
          <p:cNvPr id="92" name="Straight Connector 91">
            <a:extLst>
              <a:ext uri="{FF2B5EF4-FFF2-40B4-BE49-F238E27FC236}">
                <a16:creationId xmlns:a16="http://schemas.microsoft.com/office/drawing/2014/main" id="{0F9A6603-CFAA-4ED2-B080-961FD7F6C85C}"/>
              </a:ext>
            </a:extLst>
          </p:cNvPr>
          <p:cNvCxnSpPr>
            <a:cxnSpLocks/>
          </p:cNvCxnSpPr>
          <p:nvPr/>
        </p:nvCxnSpPr>
        <p:spPr>
          <a:xfrm flipV="1">
            <a:off x="8520145" y="3732289"/>
            <a:ext cx="2477903" cy="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Content Placeholder 2">
            <a:extLst>
              <a:ext uri="{FF2B5EF4-FFF2-40B4-BE49-F238E27FC236}">
                <a16:creationId xmlns:a16="http://schemas.microsoft.com/office/drawing/2014/main" id="{422282EC-E144-4AC1-B942-1EFF561EA558}"/>
              </a:ext>
            </a:extLst>
          </p:cNvPr>
          <p:cNvSpPr txBox="1">
            <a:spLocks/>
          </p:cNvSpPr>
          <p:nvPr/>
        </p:nvSpPr>
        <p:spPr>
          <a:xfrm>
            <a:off x="5103524" y="6624478"/>
            <a:ext cx="5626334"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100" dirty="0">
                <a:solidFill>
                  <a:schemeClr val="tx2"/>
                </a:solidFill>
                <a:latin typeface="Helvetica Light"/>
              </a:rPr>
              <a:t>* all numbers based on expert judgment; substantiation with data basis coming in March 2018</a:t>
            </a:r>
            <a:endParaRPr lang="en-US" sz="1000" dirty="0">
              <a:solidFill>
                <a:schemeClr val="tx2"/>
              </a:solidFill>
              <a:latin typeface="Helvetica Light"/>
            </a:endParaRPr>
          </a:p>
        </p:txBody>
      </p:sp>
      <p:sp>
        <p:nvSpPr>
          <p:cNvPr id="6" name="Slide Number Placeholder 5">
            <a:extLst>
              <a:ext uri="{FF2B5EF4-FFF2-40B4-BE49-F238E27FC236}">
                <a16:creationId xmlns:a16="http://schemas.microsoft.com/office/drawing/2014/main" id="{1BBC67E1-295D-4BFF-8F3B-9C66D2019B42}"/>
              </a:ext>
            </a:extLst>
          </p:cNvPr>
          <p:cNvSpPr>
            <a:spLocks noGrp="1"/>
          </p:cNvSpPr>
          <p:nvPr>
            <p:ph type="sldNum" sz="quarter" idx="4"/>
          </p:nvPr>
        </p:nvSpPr>
        <p:spPr/>
        <p:txBody>
          <a:bodyPr/>
          <a:lstStyle/>
          <a:p>
            <a:fld id="{0D3FE423-99AA-8A44-92E3-1EA415DCE0E9}" type="slidenum">
              <a:rPr lang="en-US" smtClean="0"/>
              <a:pPr/>
              <a:t>11</a:t>
            </a:fld>
            <a:endParaRPr lang="en-US" dirty="0"/>
          </a:p>
        </p:txBody>
      </p:sp>
      <p:sp>
        <p:nvSpPr>
          <p:cNvPr id="89" name="Subtitle 2">
            <a:extLst>
              <a:ext uri="{FF2B5EF4-FFF2-40B4-BE49-F238E27FC236}">
                <a16:creationId xmlns:a16="http://schemas.microsoft.com/office/drawing/2014/main" id="{2990BDBF-8C5F-4A8A-96BA-B2A05EA0BE86}"/>
              </a:ext>
            </a:extLst>
          </p:cNvPr>
          <p:cNvSpPr txBox="1">
            <a:spLocks/>
          </p:cNvSpPr>
          <p:nvPr/>
        </p:nvSpPr>
        <p:spPr>
          <a:xfrm>
            <a:off x="11051863" y="6623342"/>
            <a:ext cx="694361" cy="14382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200" kern="1200" baseline="0">
                <a:solidFill>
                  <a:srgbClr val="FFFFFF"/>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Ligh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Ligh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sz="900" dirty="0">
                <a:solidFill>
                  <a:schemeClr val="tx1"/>
                </a:solidFill>
                <a:latin typeface="Helvetica Light"/>
              </a:rPr>
              <a:t>Confidential |</a:t>
            </a:r>
          </a:p>
        </p:txBody>
      </p:sp>
    </p:spTree>
    <p:extLst>
      <p:ext uri="{BB962C8B-B14F-4D97-AF65-F5344CB8AC3E}">
        <p14:creationId xmlns:p14="http://schemas.microsoft.com/office/powerpoint/2010/main" val="1439587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9C6DC188-7A0D-4729-BB67-051927A03177}"/>
              </a:ext>
            </a:extLst>
          </p:cNvPr>
          <p:cNvSpPr/>
          <p:nvPr/>
        </p:nvSpPr>
        <p:spPr>
          <a:xfrm>
            <a:off x="5478780" y="2919034"/>
            <a:ext cx="3812853" cy="2575560"/>
          </a:xfrm>
          <a:custGeom>
            <a:avLst/>
            <a:gdLst>
              <a:gd name="connsiteX0" fmla="*/ 0 w 3863340"/>
              <a:gd name="connsiteY0" fmla="*/ 601980 h 2575560"/>
              <a:gd name="connsiteX1" fmla="*/ 0 w 3863340"/>
              <a:gd name="connsiteY1" fmla="*/ 2385060 h 2575560"/>
              <a:gd name="connsiteX2" fmla="*/ 3863340 w 3863340"/>
              <a:gd name="connsiteY2" fmla="*/ 2575560 h 2575560"/>
              <a:gd name="connsiteX3" fmla="*/ 3863340 w 3863340"/>
              <a:gd name="connsiteY3" fmla="*/ 0 h 2575560"/>
              <a:gd name="connsiteX4" fmla="*/ 0 w 3863340"/>
              <a:gd name="connsiteY4" fmla="*/ 601980 h 25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340" h="2575560">
                <a:moveTo>
                  <a:pt x="0" y="601980"/>
                </a:moveTo>
                <a:lnTo>
                  <a:pt x="0" y="2385060"/>
                </a:lnTo>
                <a:lnTo>
                  <a:pt x="3863340" y="2575560"/>
                </a:lnTo>
                <a:lnTo>
                  <a:pt x="3863340" y="0"/>
                </a:lnTo>
                <a:lnTo>
                  <a:pt x="0" y="601980"/>
                </a:lnTo>
                <a:close/>
              </a:path>
            </a:pathLst>
          </a:custGeom>
          <a:gradFill>
            <a:gsLst>
              <a:gs pos="0">
                <a:schemeClr val="accent2">
                  <a:lumMod val="20000"/>
                  <a:lumOff val="80000"/>
                </a:schemeClr>
              </a:gs>
              <a:gs pos="100000">
                <a:schemeClr val="accent1">
                  <a:lumMod val="40000"/>
                  <a:lumOff val="60000"/>
                  <a:alpha val="9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 Placeholder 1">
            <a:extLst>
              <a:ext uri="{FF2B5EF4-FFF2-40B4-BE49-F238E27FC236}">
                <a16:creationId xmlns:a16="http://schemas.microsoft.com/office/drawing/2014/main" id="{4CA61092-5A2A-4A22-B251-0C36C739EC67}"/>
              </a:ext>
            </a:extLst>
          </p:cNvPr>
          <p:cNvSpPr>
            <a:spLocks noGrp="1"/>
          </p:cNvSpPr>
          <p:nvPr>
            <p:ph type="body" idx="1"/>
          </p:nvPr>
        </p:nvSpPr>
        <p:spPr>
          <a:xfrm>
            <a:off x="335280" y="999310"/>
            <a:ext cx="11582400" cy="566444"/>
          </a:xfrm>
        </p:spPr>
        <p:txBody>
          <a:bodyPr/>
          <a:lstStyle/>
          <a:p>
            <a:r>
              <a:rPr lang="en-US" dirty="0"/>
              <a:t>We first tap into a small, but global market segment where we have a distinctive advantage against our competitors: access to clients and technological readiness. Later, we extend by onboarding more distribution channels and supported containers.</a:t>
            </a:r>
            <a:endParaRPr lang="en-GB" dirty="0"/>
          </a:p>
        </p:txBody>
      </p:sp>
      <p:sp>
        <p:nvSpPr>
          <p:cNvPr id="3" name="Title 2">
            <a:extLst>
              <a:ext uri="{FF2B5EF4-FFF2-40B4-BE49-F238E27FC236}">
                <a16:creationId xmlns:a16="http://schemas.microsoft.com/office/drawing/2014/main" id="{9FDEC946-5AB4-41FF-8472-71A68A881B70}"/>
              </a:ext>
            </a:extLst>
          </p:cNvPr>
          <p:cNvSpPr>
            <a:spLocks noGrp="1"/>
          </p:cNvSpPr>
          <p:nvPr>
            <p:ph type="title"/>
          </p:nvPr>
        </p:nvSpPr>
        <p:spPr/>
        <p:txBody>
          <a:bodyPr>
            <a:normAutofit fontScale="90000"/>
          </a:bodyPr>
          <a:lstStyle/>
          <a:p>
            <a:r>
              <a:rPr lang="de-CH" dirty="0"/>
              <a:t>Market Size and </a:t>
            </a:r>
            <a:r>
              <a:rPr lang="en-US" dirty="0"/>
              <a:t>Structure</a:t>
            </a:r>
          </a:p>
        </p:txBody>
      </p:sp>
      <p:sp>
        <p:nvSpPr>
          <p:cNvPr id="44" name="Content Placeholder 2">
            <a:extLst>
              <a:ext uri="{FF2B5EF4-FFF2-40B4-BE49-F238E27FC236}">
                <a16:creationId xmlns:a16="http://schemas.microsoft.com/office/drawing/2014/main" id="{47FA0057-2C82-4754-8845-4E02C7F03B1E}"/>
              </a:ext>
            </a:extLst>
          </p:cNvPr>
          <p:cNvSpPr txBox="1">
            <a:spLocks/>
          </p:cNvSpPr>
          <p:nvPr/>
        </p:nvSpPr>
        <p:spPr>
          <a:xfrm>
            <a:off x="434914" y="6478763"/>
            <a:ext cx="7969796" cy="16749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050" dirty="0">
                <a:solidFill>
                  <a:schemeClr val="tx2"/>
                </a:solidFill>
                <a:latin typeface="Helvetica Light"/>
              </a:rPr>
              <a:t>Projections as of 2023. See </a:t>
            </a:r>
            <a:r>
              <a:rPr lang="en-US" sz="1050" dirty="0">
                <a:solidFill>
                  <a:schemeClr val="tx2"/>
                </a:solidFill>
                <a:latin typeface="Helvetica Light"/>
                <a:hlinkClick r:id="" action="ppaction://noaction"/>
              </a:rPr>
              <a:t>Financials slide</a:t>
            </a:r>
            <a:r>
              <a:rPr lang="en-US" sz="1050" dirty="0">
                <a:solidFill>
                  <a:schemeClr val="tx2"/>
                </a:solidFill>
                <a:latin typeface="Helvetica Light"/>
              </a:rPr>
              <a:t> for details on SkyCell clients and appendix for other data.</a:t>
            </a:r>
          </a:p>
        </p:txBody>
      </p:sp>
      <p:sp>
        <p:nvSpPr>
          <p:cNvPr id="45" name="Content Placeholder 5">
            <a:extLst>
              <a:ext uri="{FF2B5EF4-FFF2-40B4-BE49-F238E27FC236}">
                <a16:creationId xmlns:a16="http://schemas.microsoft.com/office/drawing/2014/main" id="{6E0136AB-851D-489B-8530-E9FD4FB94FDF}"/>
              </a:ext>
            </a:extLst>
          </p:cNvPr>
          <p:cNvSpPr txBox="1">
            <a:spLocks/>
          </p:cNvSpPr>
          <p:nvPr/>
        </p:nvSpPr>
        <p:spPr>
          <a:xfrm>
            <a:off x="456156" y="5567561"/>
            <a:ext cx="3979283" cy="22012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tx2"/>
                </a:solidFill>
                <a:latin typeface="Helvetica Light"/>
              </a:rPr>
              <a:t>We estimate </a:t>
            </a:r>
            <a:r>
              <a:rPr lang="en-GB" sz="1600" b="1" dirty="0">
                <a:solidFill>
                  <a:schemeClr val="tx2"/>
                </a:solidFill>
                <a:latin typeface="Helvetica Light"/>
              </a:rPr>
              <a:t>25mn CHF premium </a:t>
            </a:r>
            <a:r>
              <a:rPr lang="en-GB" sz="1600" dirty="0">
                <a:solidFill>
                  <a:schemeClr val="tx2"/>
                </a:solidFill>
                <a:latin typeface="Helvetica Light"/>
              </a:rPr>
              <a:t>as of 2023.</a:t>
            </a:r>
          </a:p>
        </p:txBody>
      </p:sp>
      <p:sp>
        <p:nvSpPr>
          <p:cNvPr id="11" name="Rectangle 10">
            <a:extLst>
              <a:ext uri="{FF2B5EF4-FFF2-40B4-BE49-F238E27FC236}">
                <a16:creationId xmlns:a16="http://schemas.microsoft.com/office/drawing/2014/main" id="{DCC67973-D266-49BA-99B2-00309B87029E}"/>
              </a:ext>
            </a:extLst>
          </p:cNvPr>
          <p:cNvSpPr/>
          <p:nvPr/>
        </p:nvSpPr>
        <p:spPr>
          <a:xfrm>
            <a:off x="1383390" y="3523218"/>
            <a:ext cx="620097" cy="1529850"/>
          </a:xfrm>
          <a:prstGeom prst="rect">
            <a:avLst/>
          </a:prstGeom>
          <a:solidFill>
            <a:schemeClr val="accent1">
              <a:lumMod val="75000"/>
            </a:schemeClr>
          </a:solidFill>
          <a:ln w="9525"/>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GB">
              <a:solidFill>
                <a:schemeClr val="tx2"/>
              </a:solidFill>
              <a:latin typeface="Helvetica Light"/>
            </a:endParaRPr>
          </a:p>
        </p:txBody>
      </p:sp>
      <p:sp>
        <p:nvSpPr>
          <p:cNvPr id="12" name="Rectangle 11">
            <a:extLst>
              <a:ext uri="{FF2B5EF4-FFF2-40B4-BE49-F238E27FC236}">
                <a16:creationId xmlns:a16="http://schemas.microsoft.com/office/drawing/2014/main" id="{200D9EAD-1405-4304-BFA6-9C4FAD4B727B}"/>
              </a:ext>
            </a:extLst>
          </p:cNvPr>
          <p:cNvSpPr/>
          <p:nvPr/>
        </p:nvSpPr>
        <p:spPr>
          <a:xfrm>
            <a:off x="1383390" y="5053068"/>
            <a:ext cx="620097" cy="259975"/>
          </a:xfrm>
          <a:prstGeom prst="rect">
            <a:avLst/>
          </a:prstGeom>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13" name="Rectangle 12">
            <a:extLst>
              <a:ext uri="{FF2B5EF4-FFF2-40B4-BE49-F238E27FC236}">
                <a16:creationId xmlns:a16="http://schemas.microsoft.com/office/drawing/2014/main" id="{BBB401DA-45D1-4E75-BAAF-BD8B84E8EA8B}"/>
              </a:ext>
            </a:extLst>
          </p:cNvPr>
          <p:cNvSpPr/>
          <p:nvPr/>
        </p:nvSpPr>
        <p:spPr>
          <a:xfrm>
            <a:off x="2247199" y="3523218"/>
            <a:ext cx="620097" cy="1529850"/>
          </a:xfrm>
          <a:prstGeom prst="rect">
            <a:avLst/>
          </a:prstGeom>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14" name="Rectangle 13">
            <a:extLst>
              <a:ext uri="{FF2B5EF4-FFF2-40B4-BE49-F238E27FC236}">
                <a16:creationId xmlns:a16="http://schemas.microsoft.com/office/drawing/2014/main" id="{FC0A2D1E-5836-4860-B5C2-17075BC00851}"/>
              </a:ext>
            </a:extLst>
          </p:cNvPr>
          <p:cNvSpPr/>
          <p:nvPr/>
        </p:nvSpPr>
        <p:spPr>
          <a:xfrm>
            <a:off x="2247199" y="5053068"/>
            <a:ext cx="620097" cy="259975"/>
          </a:xfrm>
          <a:prstGeom prst="rect">
            <a:avLst/>
          </a:prstGeom>
          <a:solidFill>
            <a:schemeClr val="accent1">
              <a:lumMod val="60000"/>
              <a:lumOff val="4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15" name="Rectangle 14">
            <a:extLst>
              <a:ext uri="{FF2B5EF4-FFF2-40B4-BE49-F238E27FC236}">
                <a16:creationId xmlns:a16="http://schemas.microsoft.com/office/drawing/2014/main" id="{66A677C6-158E-4B87-B593-8A5CED90BBB0}"/>
              </a:ext>
            </a:extLst>
          </p:cNvPr>
          <p:cNvSpPr/>
          <p:nvPr/>
        </p:nvSpPr>
        <p:spPr>
          <a:xfrm>
            <a:off x="3111008" y="3523218"/>
            <a:ext cx="620097" cy="1208234"/>
          </a:xfrm>
          <a:prstGeom prst="rect">
            <a:avLst/>
          </a:prstGeom>
          <a:solidFill>
            <a:schemeClr val="accent1">
              <a:lumMod val="60000"/>
              <a:lumOff val="4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16" name="Rectangle 15">
            <a:extLst>
              <a:ext uri="{FF2B5EF4-FFF2-40B4-BE49-F238E27FC236}">
                <a16:creationId xmlns:a16="http://schemas.microsoft.com/office/drawing/2014/main" id="{77487C59-24DB-4D08-A171-2EA2588A652A}"/>
              </a:ext>
            </a:extLst>
          </p:cNvPr>
          <p:cNvSpPr/>
          <p:nvPr/>
        </p:nvSpPr>
        <p:spPr>
          <a:xfrm>
            <a:off x="3111008" y="4727890"/>
            <a:ext cx="620097" cy="585154"/>
          </a:xfrm>
          <a:prstGeom prst="rect">
            <a:avLst/>
          </a:prstGeom>
          <a:solidFill>
            <a:schemeClr val="accent1">
              <a:lumMod val="20000"/>
              <a:lumOff val="8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17" name="Rectangle 16">
            <a:extLst>
              <a:ext uri="{FF2B5EF4-FFF2-40B4-BE49-F238E27FC236}">
                <a16:creationId xmlns:a16="http://schemas.microsoft.com/office/drawing/2014/main" id="{423F81B8-F736-48D9-A2C2-F96255C57EA0}"/>
              </a:ext>
            </a:extLst>
          </p:cNvPr>
          <p:cNvSpPr/>
          <p:nvPr/>
        </p:nvSpPr>
        <p:spPr>
          <a:xfrm>
            <a:off x="3974817" y="3523218"/>
            <a:ext cx="620097" cy="1494213"/>
          </a:xfrm>
          <a:prstGeom prst="rect">
            <a:avLst/>
          </a:prstGeom>
          <a:solidFill>
            <a:schemeClr val="accent1">
              <a:lumMod val="20000"/>
              <a:lumOff val="8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19" name="Content Placeholder 2">
            <a:extLst>
              <a:ext uri="{FF2B5EF4-FFF2-40B4-BE49-F238E27FC236}">
                <a16:creationId xmlns:a16="http://schemas.microsoft.com/office/drawing/2014/main" id="{A177B22C-E90A-47E0-8171-4D0A5B2FDA3C}"/>
              </a:ext>
            </a:extLst>
          </p:cNvPr>
          <p:cNvSpPr txBox="1">
            <a:spLocks/>
          </p:cNvSpPr>
          <p:nvPr/>
        </p:nvSpPr>
        <p:spPr>
          <a:xfrm rot="19205424">
            <a:off x="1444876" y="2388351"/>
            <a:ext cx="1360936" cy="2026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200" dirty="0">
                <a:solidFill>
                  <a:schemeClr val="tx2"/>
                </a:solidFill>
                <a:latin typeface="Helvetica Light"/>
              </a:rPr>
              <a:t>P&amp;C market</a:t>
            </a:r>
            <a:endParaRPr lang="en-GB" sz="1200" dirty="0">
              <a:solidFill>
                <a:schemeClr val="tx2"/>
              </a:solidFill>
              <a:latin typeface="Helvetica Light"/>
            </a:endParaRPr>
          </a:p>
        </p:txBody>
      </p:sp>
      <p:sp>
        <p:nvSpPr>
          <p:cNvPr id="20" name="Content Placeholder 2">
            <a:extLst>
              <a:ext uri="{FF2B5EF4-FFF2-40B4-BE49-F238E27FC236}">
                <a16:creationId xmlns:a16="http://schemas.microsoft.com/office/drawing/2014/main" id="{1E642EF7-97F3-47FB-925E-B85D4DF193CA}"/>
              </a:ext>
            </a:extLst>
          </p:cNvPr>
          <p:cNvSpPr txBox="1">
            <a:spLocks/>
          </p:cNvSpPr>
          <p:nvPr/>
        </p:nvSpPr>
        <p:spPr>
          <a:xfrm rot="19205424">
            <a:off x="2167163" y="2401950"/>
            <a:ext cx="1313371" cy="2026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200" dirty="0">
                <a:solidFill>
                  <a:schemeClr val="tx2"/>
                </a:solidFill>
                <a:latin typeface="Helvetica Light"/>
              </a:rPr>
              <a:t>Transport</a:t>
            </a:r>
            <a:br>
              <a:rPr lang="en-US" sz="1200" dirty="0">
                <a:solidFill>
                  <a:schemeClr val="tx2"/>
                </a:solidFill>
                <a:latin typeface="Helvetica Light"/>
              </a:rPr>
            </a:br>
            <a:r>
              <a:rPr lang="en-US" sz="1200" dirty="0">
                <a:solidFill>
                  <a:schemeClr val="tx2"/>
                </a:solidFill>
                <a:latin typeface="Helvetica Light"/>
              </a:rPr>
              <a:t>    insurance</a:t>
            </a:r>
            <a:endParaRPr lang="en-GB" sz="1200" dirty="0">
              <a:solidFill>
                <a:schemeClr val="tx2"/>
              </a:solidFill>
              <a:latin typeface="Helvetica Light"/>
            </a:endParaRPr>
          </a:p>
        </p:txBody>
      </p:sp>
      <p:sp>
        <p:nvSpPr>
          <p:cNvPr id="21" name="Content Placeholder 2">
            <a:extLst>
              <a:ext uri="{FF2B5EF4-FFF2-40B4-BE49-F238E27FC236}">
                <a16:creationId xmlns:a16="http://schemas.microsoft.com/office/drawing/2014/main" id="{763ABDB7-5FB5-4FA4-89AB-F8C3F3A34A0F}"/>
              </a:ext>
            </a:extLst>
          </p:cNvPr>
          <p:cNvSpPr txBox="1">
            <a:spLocks/>
          </p:cNvSpPr>
          <p:nvPr/>
        </p:nvSpPr>
        <p:spPr>
          <a:xfrm rot="19205424">
            <a:off x="3250326" y="2448167"/>
            <a:ext cx="1151727" cy="2026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200" dirty="0">
                <a:solidFill>
                  <a:schemeClr val="tx2"/>
                </a:solidFill>
                <a:latin typeface="Helvetica Light"/>
              </a:rPr>
              <a:t>Pharma</a:t>
            </a:r>
            <a:endParaRPr lang="en-GB" sz="1200" dirty="0">
              <a:solidFill>
                <a:schemeClr val="tx2"/>
              </a:solidFill>
              <a:latin typeface="Helvetica Light"/>
            </a:endParaRPr>
          </a:p>
        </p:txBody>
      </p:sp>
      <p:sp>
        <p:nvSpPr>
          <p:cNvPr id="22" name="Content Placeholder 2">
            <a:extLst>
              <a:ext uri="{FF2B5EF4-FFF2-40B4-BE49-F238E27FC236}">
                <a16:creationId xmlns:a16="http://schemas.microsoft.com/office/drawing/2014/main" id="{E934AFD8-342E-4C67-8AC4-90D1C5BAB8F9}"/>
              </a:ext>
            </a:extLst>
          </p:cNvPr>
          <p:cNvSpPr txBox="1">
            <a:spLocks/>
          </p:cNvSpPr>
          <p:nvPr/>
        </p:nvSpPr>
        <p:spPr>
          <a:xfrm rot="19205424">
            <a:off x="4073308" y="2486327"/>
            <a:ext cx="1142458" cy="18751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200" dirty="0">
                <a:solidFill>
                  <a:schemeClr val="tx2"/>
                </a:solidFill>
                <a:latin typeface="Helvetica Light"/>
              </a:rPr>
              <a:t>Cold-chain</a:t>
            </a:r>
            <a:endParaRPr lang="en-GB" sz="1200" dirty="0">
              <a:solidFill>
                <a:schemeClr val="tx2"/>
              </a:solidFill>
              <a:latin typeface="Helvetica Light"/>
            </a:endParaRPr>
          </a:p>
        </p:txBody>
      </p:sp>
      <p:cxnSp>
        <p:nvCxnSpPr>
          <p:cNvPr id="23" name="Straight Connector 22">
            <a:extLst>
              <a:ext uri="{FF2B5EF4-FFF2-40B4-BE49-F238E27FC236}">
                <a16:creationId xmlns:a16="http://schemas.microsoft.com/office/drawing/2014/main" id="{74BADF96-A014-489D-9363-BEE8E86BA192}"/>
              </a:ext>
            </a:extLst>
          </p:cNvPr>
          <p:cNvCxnSpPr/>
          <p:nvPr/>
        </p:nvCxnSpPr>
        <p:spPr>
          <a:xfrm flipV="1">
            <a:off x="1999281" y="3529812"/>
            <a:ext cx="257579" cy="1522056"/>
          </a:xfrm>
          <a:prstGeom prst="lin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C49CA9-A3C6-4638-A2B9-8B92C21C8B9F}"/>
              </a:ext>
            </a:extLst>
          </p:cNvPr>
          <p:cNvCxnSpPr/>
          <p:nvPr/>
        </p:nvCxnSpPr>
        <p:spPr>
          <a:xfrm flipV="1">
            <a:off x="2864141" y="3529812"/>
            <a:ext cx="257579" cy="1532630"/>
          </a:xfrm>
          <a:prstGeom prst="lin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38059F-7D28-4823-BFFC-5EAC9825CE5C}"/>
              </a:ext>
            </a:extLst>
          </p:cNvPr>
          <p:cNvCxnSpPr/>
          <p:nvPr/>
        </p:nvCxnSpPr>
        <p:spPr>
          <a:xfrm flipV="1">
            <a:off x="3720587" y="3529812"/>
            <a:ext cx="257579" cy="1203189"/>
          </a:xfrm>
          <a:prstGeom prst="lin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7184B1E-34A4-431E-9C90-D0DC7FB19B4D}"/>
              </a:ext>
            </a:extLst>
          </p:cNvPr>
          <p:cNvSpPr txBox="1">
            <a:spLocks/>
          </p:cNvSpPr>
          <p:nvPr/>
        </p:nvSpPr>
        <p:spPr>
          <a:xfrm>
            <a:off x="1428726" y="3313919"/>
            <a:ext cx="540000" cy="2039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None/>
            </a:pPr>
            <a:r>
              <a:rPr lang="en-US" sz="1200" dirty="0">
                <a:solidFill>
                  <a:schemeClr val="tx2"/>
                </a:solidFill>
                <a:latin typeface="Helvetica Light"/>
              </a:rPr>
              <a:t>2’400bn</a:t>
            </a:r>
            <a:endParaRPr lang="en-GB" sz="1200" dirty="0">
              <a:solidFill>
                <a:schemeClr val="tx2"/>
              </a:solidFill>
              <a:latin typeface="Helvetica Light"/>
            </a:endParaRPr>
          </a:p>
        </p:txBody>
      </p:sp>
      <p:sp>
        <p:nvSpPr>
          <p:cNvPr id="30" name="Content Placeholder 2">
            <a:extLst>
              <a:ext uri="{FF2B5EF4-FFF2-40B4-BE49-F238E27FC236}">
                <a16:creationId xmlns:a16="http://schemas.microsoft.com/office/drawing/2014/main" id="{3EFC5802-2BAD-4424-88A3-1D0BEC49C6CF}"/>
              </a:ext>
            </a:extLst>
          </p:cNvPr>
          <p:cNvSpPr txBox="1">
            <a:spLocks/>
          </p:cNvSpPr>
          <p:nvPr/>
        </p:nvSpPr>
        <p:spPr>
          <a:xfrm>
            <a:off x="2254233" y="3313919"/>
            <a:ext cx="540000" cy="2039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20.7bn</a:t>
            </a:r>
            <a:endParaRPr lang="en-GB" sz="1200" dirty="0">
              <a:solidFill>
                <a:schemeClr val="tx2"/>
              </a:solidFill>
              <a:latin typeface="Helvetica Light"/>
            </a:endParaRPr>
          </a:p>
        </p:txBody>
      </p:sp>
      <p:sp>
        <p:nvSpPr>
          <p:cNvPr id="31" name="Content Placeholder 2">
            <a:extLst>
              <a:ext uri="{FF2B5EF4-FFF2-40B4-BE49-F238E27FC236}">
                <a16:creationId xmlns:a16="http://schemas.microsoft.com/office/drawing/2014/main" id="{F5C45F18-F132-4968-9ABA-F7577F65A30F}"/>
              </a:ext>
            </a:extLst>
          </p:cNvPr>
          <p:cNvSpPr txBox="1">
            <a:spLocks/>
          </p:cNvSpPr>
          <p:nvPr/>
        </p:nvSpPr>
        <p:spPr>
          <a:xfrm>
            <a:off x="2254233" y="3059930"/>
            <a:ext cx="540000" cy="2039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1’380bn</a:t>
            </a:r>
            <a:endParaRPr lang="en-GB" sz="1200" dirty="0">
              <a:solidFill>
                <a:schemeClr val="tx2"/>
              </a:solidFill>
              <a:latin typeface="Helvetica Light"/>
            </a:endParaRPr>
          </a:p>
        </p:txBody>
      </p:sp>
      <p:sp>
        <p:nvSpPr>
          <p:cNvPr id="32" name="Content Placeholder 2">
            <a:extLst>
              <a:ext uri="{FF2B5EF4-FFF2-40B4-BE49-F238E27FC236}">
                <a16:creationId xmlns:a16="http://schemas.microsoft.com/office/drawing/2014/main" id="{915F498F-4E9C-4F2D-9AE5-DBAE4AEC619B}"/>
              </a:ext>
            </a:extLst>
          </p:cNvPr>
          <p:cNvSpPr txBox="1">
            <a:spLocks/>
          </p:cNvSpPr>
          <p:nvPr/>
        </p:nvSpPr>
        <p:spPr>
          <a:xfrm>
            <a:off x="3132095" y="3313919"/>
            <a:ext cx="540000" cy="2039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2.4bn</a:t>
            </a:r>
            <a:endParaRPr lang="en-GB" sz="1200" dirty="0">
              <a:solidFill>
                <a:schemeClr val="tx2"/>
              </a:solidFill>
              <a:latin typeface="Helvetica Light"/>
            </a:endParaRPr>
          </a:p>
        </p:txBody>
      </p:sp>
      <p:sp>
        <p:nvSpPr>
          <p:cNvPr id="33" name="Content Placeholder 2">
            <a:extLst>
              <a:ext uri="{FF2B5EF4-FFF2-40B4-BE49-F238E27FC236}">
                <a16:creationId xmlns:a16="http://schemas.microsoft.com/office/drawing/2014/main" id="{D7550BA2-ED9A-467B-ADF6-29DB66E8F197}"/>
              </a:ext>
            </a:extLst>
          </p:cNvPr>
          <p:cNvSpPr txBox="1">
            <a:spLocks/>
          </p:cNvSpPr>
          <p:nvPr/>
        </p:nvSpPr>
        <p:spPr>
          <a:xfrm>
            <a:off x="3132095" y="3059930"/>
            <a:ext cx="540000" cy="2039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235bn</a:t>
            </a:r>
            <a:endParaRPr lang="en-GB" sz="1200" dirty="0">
              <a:solidFill>
                <a:schemeClr val="tx2"/>
              </a:solidFill>
              <a:latin typeface="Helvetica Light"/>
            </a:endParaRPr>
          </a:p>
        </p:txBody>
      </p:sp>
      <p:sp>
        <p:nvSpPr>
          <p:cNvPr id="34" name="Content Placeholder 2">
            <a:extLst>
              <a:ext uri="{FF2B5EF4-FFF2-40B4-BE49-F238E27FC236}">
                <a16:creationId xmlns:a16="http://schemas.microsoft.com/office/drawing/2014/main" id="{5AB171E1-533E-4718-A219-7BBA1A577B5D}"/>
              </a:ext>
            </a:extLst>
          </p:cNvPr>
          <p:cNvSpPr txBox="1">
            <a:spLocks/>
          </p:cNvSpPr>
          <p:nvPr/>
        </p:nvSpPr>
        <p:spPr>
          <a:xfrm>
            <a:off x="4881309" y="3059930"/>
            <a:ext cx="540000" cy="2039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2.5bn</a:t>
            </a:r>
            <a:endParaRPr lang="en-GB" sz="1200" baseline="30000" dirty="0">
              <a:solidFill>
                <a:schemeClr val="tx2"/>
              </a:solidFill>
              <a:latin typeface="Helvetica Light"/>
            </a:endParaRPr>
          </a:p>
        </p:txBody>
      </p:sp>
      <p:sp>
        <p:nvSpPr>
          <p:cNvPr id="35" name="Content Placeholder 2">
            <a:extLst>
              <a:ext uri="{FF2B5EF4-FFF2-40B4-BE49-F238E27FC236}">
                <a16:creationId xmlns:a16="http://schemas.microsoft.com/office/drawing/2014/main" id="{BA4802C5-1A4B-41EA-9F85-70E67DFFA44D}"/>
              </a:ext>
            </a:extLst>
          </p:cNvPr>
          <p:cNvSpPr txBox="1">
            <a:spLocks/>
          </p:cNvSpPr>
          <p:nvPr/>
        </p:nvSpPr>
        <p:spPr>
          <a:xfrm>
            <a:off x="306590" y="3313919"/>
            <a:ext cx="1008000" cy="2039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Premiums</a:t>
            </a:r>
            <a:endParaRPr lang="en-GB" sz="1200" baseline="30000" dirty="0">
              <a:solidFill>
                <a:schemeClr val="tx2"/>
              </a:solidFill>
              <a:latin typeface="Helvetica Light"/>
            </a:endParaRPr>
          </a:p>
        </p:txBody>
      </p:sp>
      <p:sp>
        <p:nvSpPr>
          <p:cNvPr id="36" name="Content Placeholder 2">
            <a:extLst>
              <a:ext uri="{FF2B5EF4-FFF2-40B4-BE49-F238E27FC236}">
                <a16:creationId xmlns:a16="http://schemas.microsoft.com/office/drawing/2014/main" id="{5C48B281-2508-4732-9C38-A99849C4DEF1}"/>
              </a:ext>
            </a:extLst>
          </p:cNvPr>
          <p:cNvSpPr txBox="1">
            <a:spLocks/>
          </p:cNvSpPr>
          <p:nvPr/>
        </p:nvSpPr>
        <p:spPr>
          <a:xfrm>
            <a:off x="306590" y="3059930"/>
            <a:ext cx="1008000" cy="2039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Sum Insured</a:t>
            </a:r>
            <a:endParaRPr lang="en-GB" sz="1200" baseline="30000" dirty="0">
              <a:solidFill>
                <a:schemeClr val="tx2"/>
              </a:solidFill>
              <a:latin typeface="Helvetica Light"/>
            </a:endParaRPr>
          </a:p>
        </p:txBody>
      </p:sp>
      <p:sp>
        <p:nvSpPr>
          <p:cNvPr id="37" name="Rectangle 36">
            <a:extLst>
              <a:ext uri="{FF2B5EF4-FFF2-40B4-BE49-F238E27FC236}">
                <a16:creationId xmlns:a16="http://schemas.microsoft.com/office/drawing/2014/main" id="{57F54875-8FA8-4C06-BD64-027C56466974}"/>
              </a:ext>
            </a:extLst>
          </p:cNvPr>
          <p:cNvSpPr/>
          <p:nvPr/>
        </p:nvSpPr>
        <p:spPr>
          <a:xfrm>
            <a:off x="4804881" y="3523218"/>
            <a:ext cx="620097" cy="1789826"/>
          </a:xfrm>
          <a:prstGeom prst="rect">
            <a:avLst/>
          </a:prstGeom>
          <a:solidFill>
            <a:srgbClr val="FF8B8B"/>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38" name="Content Placeholder 2">
            <a:extLst>
              <a:ext uri="{FF2B5EF4-FFF2-40B4-BE49-F238E27FC236}">
                <a16:creationId xmlns:a16="http://schemas.microsoft.com/office/drawing/2014/main" id="{BF9BEA2D-BED4-4CAF-BA51-0D72AA47EC22}"/>
              </a:ext>
            </a:extLst>
          </p:cNvPr>
          <p:cNvSpPr txBox="1">
            <a:spLocks/>
          </p:cNvSpPr>
          <p:nvPr/>
        </p:nvSpPr>
        <p:spPr>
          <a:xfrm rot="19205424">
            <a:off x="4743672" y="2448167"/>
            <a:ext cx="1151727" cy="2026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200" dirty="0">
                <a:solidFill>
                  <a:schemeClr val="tx2"/>
                </a:solidFill>
                <a:latin typeface="Helvetica Light"/>
              </a:rPr>
              <a:t>SkyCell</a:t>
            </a:r>
            <a:br>
              <a:rPr lang="en-US" sz="1200" dirty="0">
                <a:solidFill>
                  <a:schemeClr val="tx2"/>
                </a:solidFill>
                <a:latin typeface="Helvetica Light"/>
              </a:rPr>
            </a:br>
            <a:r>
              <a:rPr lang="en-US" sz="1200" dirty="0">
                <a:solidFill>
                  <a:schemeClr val="tx2"/>
                </a:solidFill>
                <a:latin typeface="Helvetica Light"/>
              </a:rPr>
              <a:t>    clients</a:t>
            </a:r>
            <a:endParaRPr lang="en-GB" sz="1200" dirty="0">
              <a:solidFill>
                <a:schemeClr val="tx2"/>
              </a:solidFill>
              <a:latin typeface="Helvetica Light"/>
            </a:endParaRPr>
          </a:p>
        </p:txBody>
      </p:sp>
      <p:sp>
        <p:nvSpPr>
          <p:cNvPr id="41" name="Content Placeholder 2">
            <a:extLst>
              <a:ext uri="{FF2B5EF4-FFF2-40B4-BE49-F238E27FC236}">
                <a16:creationId xmlns:a16="http://schemas.microsoft.com/office/drawing/2014/main" id="{3AF351DA-0EA4-4411-A203-C9B926614E26}"/>
              </a:ext>
            </a:extLst>
          </p:cNvPr>
          <p:cNvSpPr txBox="1">
            <a:spLocks/>
          </p:cNvSpPr>
          <p:nvPr/>
        </p:nvSpPr>
        <p:spPr>
          <a:xfrm>
            <a:off x="4023433" y="3308642"/>
            <a:ext cx="540000" cy="21449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1.1bn</a:t>
            </a:r>
            <a:endParaRPr lang="en-GB" sz="1200" dirty="0">
              <a:solidFill>
                <a:schemeClr val="tx2"/>
              </a:solidFill>
              <a:latin typeface="Helvetica Light"/>
            </a:endParaRPr>
          </a:p>
        </p:txBody>
      </p:sp>
      <p:sp>
        <p:nvSpPr>
          <p:cNvPr id="42" name="Content Placeholder 2">
            <a:extLst>
              <a:ext uri="{FF2B5EF4-FFF2-40B4-BE49-F238E27FC236}">
                <a16:creationId xmlns:a16="http://schemas.microsoft.com/office/drawing/2014/main" id="{A8D7F5A9-D76F-4252-B6C4-686D900F1DD7}"/>
              </a:ext>
            </a:extLst>
          </p:cNvPr>
          <p:cNvSpPr txBox="1">
            <a:spLocks/>
          </p:cNvSpPr>
          <p:nvPr/>
        </p:nvSpPr>
        <p:spPr>
          <a:xfrm>
            <a:off x="4023433" y="3059930"/>
            <a:ext cx="540000" cy="20393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105bn</a:t>
            </a:r>
            <a:endParaRPr lang="en-GB" sz="1200" dirty="0">
              <a:solidFill>
                <a:schemeClr val="tx2"/>
              </a:solidFill>
              <a:latin typeface="Helvetica Light"/>
            </a:endParaRPr>
          </a:p>
        </p:txBody>
      </p:sp>
      <p:sp>
        <p:nvSpPr>
          <p:cNvPr id="43" name="Content Placeholder 2">
            <a:extLst>
              <a:ext uri="{FF2B5EF4-FFF2-40B4-BE49-F238E27FC236}">
                <a16:creationId xmlns:a16="http://schemas.microsoft.com/office/drawing/2014/main" id="{B2279965-ED13-4F15-8B34-DDA9ADE7F237}"/>
              </a:ext>
            </a:extLst>
          </p:cNvPr>
          <p:cNvSpPr txBox="1">
            <a:spLocks/>
          </p:cNvSpPr>
          <p:nvPr/>
        </p:nvSpPr>
        <p:spPr>
          <a:xfrm>
            <a:off x="4881309" y="3308642"/>
            <a:ext cx="540000" cy="21449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200" dirty="0">
                <a:solidFill>
                  <a:schemeClr val="tx2"/>
                </a:solidFill>
                <a:latin typeface="Helvetica Light"/>
              </a:rPr>
              <a:t>25mn</a:t>
            </a:r>
            <a:endParaRPr lang="en-GB" sz="1200" dirty="0">
              <a:solidFill>
                <a:schemeClr val="tx2"/>
              </a:solidFill>
              <a:latin typeface="Helvetica Light"/>
            </a:endParaRPr>
          </a:p>
        </p:txBody>
      </p:sp>
      <p:sp>
        <p:nvSpPr>
          <p:cNvPr id="18" name="Rectangle 17">
            <a:extLst>
              <a:ext uri="{FF2B5EF4-FFF2-40B4-BE49-F238E27FC236}">
                <a16:creationId xmlns:a16="http://schemas.microsoft.com/office/drawing/2014/main" id="{3CFB1524-4FE7-4EB7-8E97-E71813B24E76}"/>
              </a:ext>
            </a:extLst>
          </p:cNvPr>
          <p:cNvSpPr/>
          <p:nvPr/>
        </p:nvSpPr>
        <p:spPr>
          <a:xfrm>
            <a:off x="3974817" y="5017431"/>
            <a:ext cx="620097" cy="295613"/>
          </a:xfrm>
          <a:prstGeom prst="rect">
            <a:avLst/>
          </a:prstGeom>
          <a:solidFill>
            <a:srgbClr val="FF8B8B"/>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cxnSp>
        <p:nvCxnSpPr>
          <p:cNvPr id="26" name="Straight Connector 25">
            <a:extLst>
              <a:ext uri="{FF2B5EF4-FFF2-40B4-BE49-F238E27FC236}">
                <a16:creationId xmlns:a16="http://schemas.microsoft.com/office/drawing/2014/main" id="{64F60F84-628A-4D0B-817E-4F58B10EE741}"/>
              </a:ext>
            </a:extLst>
          </p:cNvPr>
          <p:cNvCxnSpPr/>
          <p:nvPr/>
        </p:nvCxnSpPr>
        <p:spPr>
          <a:xfrm flipV="1">
            <a:off x="1994020" y="5301174"/>
            <a:ext cx="262349" cy="0"/>
          </a:xfrm>
          <a:prstGeom prst="lin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089E119-5D75-415C-985D-CCA9CA255846}"/>
              </a:ext>
            </a:extLst>
          </p:cNvPr>
          <p:cNvCxnSpPr/>
          <p:nvPr/>
        </p:nvCxnSpPr>
        <p:spPr>
          <a:xfrm flipV="1">
            <a:off x="2858048" y="5301174"/>
            <a:ext cx="262349" cy="0"/>
          </a:xfrm>
          <a:prstGeom prst="lin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B900B-A54D-4E89-A5EE-631FAA57C24A}"/>
              </a:ext>
            </a:extLst>
          </p:cNvPr>
          <p:cNvCxnSpPr/>
          <p:nvPr/>
        </p:nvCxnSpPr>
        <p:spPr>
          <a:xfrm flipV="1">
            <a:off x="3722768" y="5301174"/>
            <a:ext cx="262349" cy="0"/>
          </a:xfrm>
          <a:prstGeom prst="lin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5ADFF58-38DB-4D63-9CB6-E21BBF08216B}"/>
              </a:ext>
            </a:extLst>
          </p:cNvPr>
          <p:cNvCxnSpPr/>
          <p:nvPr/>
        </p:nvCxnSpPr>
        <p:spPr>
          <a:xfrm flipV="1">
            <a:off x="4590694" y="5301174"/>
            <a:ext cx="219419" cy="0"/>
          </a:xfrm>
          <a:prstGeom prst="lin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2BF2D5B-1173-4C7B-8BC6-9F6EA4C6E784}"/>
              </a:ext>
            </a:extLst>
          </p:cNvPr>
          <p:cNvCxnSpPr/>
          <p:nvPr/>
        </p:nvCxnSpPr>
        <p:spPr>
          <a:xfrm flipV="1">
            <a:off x="4586500" y="3533171"/>
            <a:ext cx="220342" cy="1492295"/>
          </a:xfrm>
          <a:prstGeom prst="line">
            <a:avLst/>
          </a:prstGeom>
          <a:ln w="9525">
            <a:solidFill>
              <a:schemeClr val="bg1">
                <a:lumMod val="50000"/>
              </a:schemeClr>
            </a:solidFill>
          </a:ln>
          <a:effectLst/>
        </p:spPr>
        <p:style>
          <a:lnRef idx="1">
            <a:schemeClr val="accent1"/>
          </a:lnRef>
          <a:fillRef idx="0">
            <a:schemeClr val="accent1"/>
          </a:fillRef>
          <a:effectRef idx="0">
            <a:schemeClr val="accent1"/>
          </a:effectRef>
          <a:fontRef idx="minor">
            <a:schemeClr val="tx1"/>
          </a:fontRef>
        </p:style>
      </p:cxnSp>
      <p:graphicFrame>
        <p:nvGraphicFramePr>
          <p:cNvPr id="58" name="Chart 57">
            <a:extLst>
              <a:ext uri="{FF2B5EF4-FFF2-40B4-BE49-F238E27FC236}">
                <a16:creationId xmlns:a16="http://schemas.microsoft.com/office/drawing/2014/main" id="{EC5C4AD0-6CDD-4947-B625-B7E9845B15F4}"/>
              </a:ext>
            </a:extLst>
          </p:cNvPr>
          <p:cNvGraphicFramePr/>
          <p:nvPr>
            <p:extLst>
              <p:ext uri="{D42A27DB-BD31-4B8C-83A1-F6EECF244321}">
                <p14:modId xmlns:p14="http://schemas.microsoft.com/office/powerpoint/2010/main" val="1483341152"/>
              </p:ext>
            </p:extLst>
          </p:nvPr>
        </p:nvGraphicFramePr>
        <p:xfrm>
          <a:off x="7035478" y="2623583"/>
          <a:ext cx="4267205" cy="3182778"/>
        </p:xfrm>
        <a:graphic>
          <a:graphicData uri="http://schemas.openxmlformats.org/drawingml/2006/chart">
            <c:chart xmlns:c="http://schemas.openxmlformats.org/drawingml/2006/chart" xmlns:r="http://schemas.openxmlformats.org/officeDocument/2006/relationships" r:id="rId2"/>
          </a:graphicData>
        </a:graphic>
      </p:graphicFrame>
      <p:sp>
        <p:nvSpPr>
          <p:cNvPr id="49" name="Rectangle 48">
            <a:extLst>
              <a:ext uri="{FF2B5EF4-FFF2-40B4-BE49-F238E27FC236}">
                <a16:creationId xmlns:a16="http://schemas.microsoft.com/office/drawing/2014/main" id="{1461C9C8-72CE-4D0D-B672-EAD9D1F1BA07}"/>
              </a:ext>
            </a:extLst>
          </p:cNvPr>
          <p:cNvSpPr/>
          <p:nvPr/>
        </p:nvSpPr>
        <p:spPr>
          <a:xfrm>
            <a:off x="1383390" y="2999198"/>
            <a:ext cx="620097" cy="36000"/>
          </a:xfrm>
          <a:prstGeom prst="rect">
            <a:avLst/>
          </a:prstGeom>
          <a:solidFill>
            <a:schemeClr val="accent1">
              <a:lumMod val="75000"/>
            </a:schemeClr>
          </a:solidFill>
          <a:ln w="9525"/>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GB">
              <a:solidFill>
                <a:schemeClr val="tx2"/>
              </a:solidFill>
              <a:latin typeface="Helvetica Light"/>
            </a:endParaRPr>
          </a:p>
        </p:txBody>
      </p:sp>
      <p:sp>
        <p:nvSpPr>
          <p:cNvPr id="50" name="Rectangle 49">
            <a:extLst>
              <a:ext uri="{FF2B5EF4-FFF2-40B4-BE49-F238E27FC236}">
                <a16:creationId xmlns:a16="http://schemas.microsoft.com/office/drawing/2014/main" id="{EE542D95-6301-4DAA-BE35-69A54B772041}"/>
              </a:ext>
            </a:extLst>
          </p:cNvPr>
          <p:cNvSpPr/>
          <p:nvPr/>
        </p:nvSpPr>
        <p:spPr>
          <a:xfrm>
            <a:off x="2247199" y="2999198"/>
            <a:ext cx="620097" cy="36000"/>
          </a:xfrm>
          <a:prstGeom prst="rect">
            <a:avLst/>
          </a:prstGeom>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1" name="Rectangle 50">
            <a:extLst>
              <a:ext uri="{FF2B5EF4-FFF2-40B4-BE49-F238E27FC236}">
                <a16:creationId xmlns:a16="http://schemas.microsoft.com/office/drawing/2014/main" id="{72D0AF14-49E1-4381-9312-C21C21C64FA9}"/>
              </a:ext>
            </a:extLst>
          </p:cNvPr>
          <p:cNvSpPr/>
          <p:nvPr/>
        </p:nvSpPr>
        <p:spPr>
          <a:xfrm>
            <a:off x="3111008" y="2999198"/>
            <a:ext cx="620097" cy="36000"/>
          </a:xfrm>
          <a:prstGeom prst="rect">
            <a:avLst/>
          </a:prstGeom>
          <a:solidFill>
            <a:schemeClr val="accent1">
              <a:lumMod val="60000"/>
              <a:lumOff val="4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Rectangle 51">
            <a:extLst>
              <a:ext uri="{FF2B5EF4-FFF2-40B4-BE49-F238E27FC236}">
                <a16:creationId xmlns:a16="http://schemas.microsoft.com/office/drawing/2014/main" id="{C5D9F7BB-A7E5-46A2-AA79-305D5422C004}"/>
              </a:ext>
            </a:extLst>
          </p:cNvPr>
          <p:cNvSpPr/>
          <p:nvPr/>
        </p:nvSpPr>
        <p:spPr>
          <a:xfrm>
            <a:off x="3974817" y="2999198"/>
            <a:ext cx="620097" cy="36000"/>
          </a:xfrm>
          <a:prstGeom prst="rect">
            <a:avLst/>
          </a:prstGeom>
          <a:solidFill>
            <a:schemeClr val="accent1">
              <a:lumMod val="20000"/>
              <a:lumOff val="8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5" name="Rectangle 54">
            <a:extLst>
              <a:ext uri="{FF2B5EF4-FFF2-40B4-BE49-F238E27FC236}">
                <a16:creationId xmlns:a16="http://schemas.microsoft.com/office/drawing/2014/main" id="{C6FACC7F-8B4A-4579-B67A-55E2FF35A917}"/>
              </a:ext>
            </a:extLst>
          </p:cNvPr>
          <p:cNvSpPr/>
          <p:nvPr/>
        </p:nvSpPr>
        <p:spPr>
          <a:xfrm>
            <a:off x="4804881" y="2999198"/>
            <a:ext cx="620097" cy="36000"/>
          </a:xfrm>
          <a:prstGeom prst="rect">
            <a:avLst/>
          </a:prstGeom>
          <a:solidFill>
            <a:srgbClr val="FF8B8B"/>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6" name="Rectangle 55">
            <a:extLst>
              <a:ext uri="{FF2B5EF4-FFF2-40B4-BE49-F238E27FC236}">
                <a16:creationId xmlns:a16="http://schemas.microsoft.com/office/drawing/2014/main" id="{C8A408E6-0331-4F5C-A856-0C39F40D9FC1}"/>
              </a:ext>
            </a:extLst>
          </p:cNvPr>
          <p:cNvSpPr/>
          <p:nvPr/>
        </p:nvSpPr>
        <p:spPr>
          <a:xfrm>
            <a:off x="1383390" y="3475069"/>
            <a:ext cx="620097" cy="36000"/>
          </a:xfrm>
          <a:prstGeom prst="rect">
            <a:avLst/>
          </a:prstGeom>
          <a:solidFill>
            <a:schemeClr val="accent1">
              <a:lumMod val="75000"/>
            </a:schemeClr>
          </a:solidFill>
          <a:ln w="9525"/>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GB">
              <a:solidFill>
                <a:schemeClr val="tx2"/>
              </a:solidFill>
              <a:latin typeface="Helvetica Light"/>
            </a:endParaRPr>
          </a:p>
        </p:txBody>
      </p:sp>
      <p:sp>
        <p:nvSpPr>
          <p:cNvPr id="57" name="Rectangle 56">
            <a:extLst>
              <a:ext uri="{FF2B5EF4-FFF2-40B4-BE49-F238E27FC236}">
                <a16:creationId xmlns:a16="http://schemas.microsoft.com/office/drawing/2014/main" id="{BF2A13BC-B5A2-4C5F-8268-72193C2D8F01}"/>
              </a:ext>
            </a:extLst>
          </p:cNvPr>
          <p:cNvSpPr/>
          <p:nvPr/>
        </p:nvSpPr>
        <p:spPr>
          <a:xfrm>
            <a:off x="2247199" y="3475069"/>
            <a:ext cx="620097" cy="36000"/>
          </a:xfrm>
          <a:prstGeom prst="rect">
            <a:avLst/>
          </a:prstGeom>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9" name="Rectangle 58">
            <a:extLst>
              <a:ext uri="{FF2B5EF4-FFF2-40B4-BE49-F238E27FC236}">
                <a16:creationId xmlns:a16="http://schemas.microsoft.com/office/drawing/2014/main" id="{285C82D3-597B-4BAC-9C69-486AD42E69D8}"/>
              </a:ext>
            </a:extLst>
          </p:cNvPr>
          <p:cNvSpPr/>
          <p:nvPr/>
        </p:nvSpPr>
        <p:spPr>
          <a:xfrm>
            <a:off x="3111008" y="3475069"/>
            <a:ext cx="620097" cy="36000"/>
          </a:xfrm>
          <a:prstGeom prst="rect">
            <a:avLst/>
          </a:prstGeom>
          <a:solidFill>
            <a:schemeClr val="accent1">
              <a:lumMod val="60000"/>
              <a:lumOff val="4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60" name="Rectangle 59">
            <a:extLst>
              <a:ext uri="{FF2B5EF4-FFF2-40B4-BE49-F238E27FC236}">
                <a16:creationId xmlns:a16="http://schemas.microsoft.com/office/drawing/2014/main" id="{470B3C67-E984-4BC1-89C0-1DB84F5E09FA}"/>
              </a:ext>
            </a:extLst>
          </p:cNvPr>
          <p:cNvSpPr/>
          <p:nvPr/>
        </p:nvSpPr>
        <p:spPr>
          <a:xfrm>
            <a:off x="3974817" y="3475069"/>
            <a:ext cx="620097" cy="36000"/>
          </a:xfrm>
          <a:prstGeom prst="rect">
            <a:avLst/>
          </a:prstGeom>
          <a:solidFill>
            <a:schemeClr val="accent1">
              <a:lumMod val="20000"/>
              <a:lumOff val="80000"/>
            </a:schemeClr>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61" name="Rectangle 60">
            <a:extLst>
              <a:ext uri="{FF2B5EF4-FFF2-40B4-BE49-F238E27FC236}">
                <a16:creationId xmlns:a16="http://schemas.microsoft.com/office/drawing/2014/main" id="{1378A5E0-8CCE-4D6B-812A-3490D0D34E20}"/>
              </a:ext>
            </a:extLst>
          </p:cNvPr>
          <p:cNvSpPr/>
          <p:nvPr/>
        </p:nvSpPr>
        <p:spPr>
          <a:xfrm>
            <a:off x="4804881" y="3475069"/>
            <a:ext cx="620097" cy="36000"/>
          </a:xfrm>
          <a:prstGeom prst="rect">
            <a:avLst/>
          </a:prstGeom>
          <a:solidFill>
            <a:srgbClr val="FF8B8B"/>
          </a:solidFill>
          <a:ln w="9525"/>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62" name="Slide Number Placeholder 61">
            <a:extLst>
              <a:ext uri="{FF2B5EF4-FFF2-40B4-BE49-F238E27FC236}">
                <a16:creationId xmlns:a16="http://schemas.microsoft.com/office/drawing/2014/main" id="{D23594D7-85D8-4E41-B014-A99FD705377D}"/>
              </a:ext>
            </a:extLst>
          </p:cNvPr>
          <p:cNvSpPr>
            <a:spLocks noGrp="1"/>
          </p:cNvSpPr>
          <p:nvPr>
            <p:ph type="sldNum" sz="quarter" idx="4"/>
          </p:nvPr>
        </p:nvSpPr>
        <p:spPr/>
        <p:txBody>
          <a:bodyPr/>
          <a:lstStyle/>
          <a:p>
            <a:fld id="{0D3FE423-99AA-8A44-92E3-1EA415DCE0E9}" type="slidenum">
              <a:rPr lang="en-US" smtClean="0"/>
              <a:pPr/>
              <a:t>12</a:t>
            </a:fld>
            <a:endParaRPr lang="en-US" dirty="0"/>
          </a:p>
        </p:txBody>
      </p:sp>
      <p:sp>
        <p:nvSpPr>
          <p:cNvPr id="63" name="Subtitle 2">
            <a:extLst>
              <a:ext uri="{FF2B5EF4-FFF2-40B4-BE49-F238E27FC236}">
                <a16:creationId xmlns:a16="http://schemas.microsoft.com/office/drawing/2014/main" id="{DD15A237-4DEF-4DD1-A0DF-94A628A20DF7}"/>
              </a:ext>
            </a:extLst>
          </p:cNvPr>
          <p:cNvSpPr txBox="1">
            <a:spLocks/>
          </p:cNvSpPr>
          <p:nvPr/>
        </p:nvSpPr>
        <p:spPr>
          <a:xfrm>
            <a:off x="11051863" y="6623342"/>
            <a:ext cx="694361" cy="14382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200" kern="1200" baseline="0">
                <a:solidFill>
                  <a:srgbClr val="FFFFFF"/>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Ligh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Ligh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sz="900" dirty="0">
                <a:solidFill>
                  <a:schemeClr val="tx1"/>
                </a:solidFill>
                <a:latin typeface="Helvetica Light"/>
              </a:rPr>
              <a:t>Confidential |</a:t>
            </a:r>
          </a:p>
        </p:txBody>
      </p:sp>
    </p:spTree>
    <p:extLst>
      <p:ext uri="{BB962C8B-B14F-4D97-AF65-F5344CB8AC3E}">
        <p14:creationId xmlns:p14="http://schemas.microsoft.com/office/powerpoint/2010/main" val="70770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3BFF6-6758-4EB2-9030-78D80150457D}"/>
              </a:ext>
            </a:extLst>
          </p:cNvPr>
          <p:cNvSpPr>
            <a:spLocks noGrp="1"/>
          </p:cNvSpPr>
          <p:nvPr>
            <p:ph type="body" idx="1"/>
          </p:nvPr>
        </p:nvSpPr>
        <p:spPr>
          <a:xfrm>
            <a:off x="335280" y="999310"/>
            <a:ext cx="11582400" cy="793396"/>
          </a:xfrm>
        </p:spPr>
        <p:txBody>
          <a:bodyPr/>
          <a:lstStyle/>
          <a:p>
            <a:r>
              <a:rPr lang="en-GB" dirty="0"/>
              <a:t>The transport (insurance) business is complex and fragmented. The forwarder orchestrates the transport chain and deals with various sub-contractors, airlines, ground handlers and declarants. </a:t>
            </a:r>
          </a:p>
          <a:p>
            <a:endParaRPr lang="de-CH" dirty="0"/>
          </a:p>
        </p:txBody>
      </p:sp>
      <p:sp>
        <p:nvSpPr>
          <p:cNvPr id="3" name="Title 2">
            <a:extLst>
              <a:ext uri="{FF2B5EF4-FFF2-40B4-BE49-F238E27FC236}">
                <a16:creationId xmlns:a16="http://schemas.microsoft.com/office/drawing/2014/main" id="{3E712AEC-A92C-459C-BB12-44B211E074EB}"/>
              </a:ext>
            </a:extLst>
          </p:cNvPr>
          <p:cNvSpPr>
            <a:spLocks noGrp="1"/>
          </p:cNvSpPr>
          <p:nvPr>
            <p:ph type="title"/>
          </p:nvPr>
        </p:nvSpPr>
        <p:spPr/>
        <p:txBody>
          <a:bodyPr>
            <a:normAutofit fontScale="90000"/>
          </a:bodyPr>
          <a:lstStyle/>
          <a:p>
            <a:r>
              <a:rPr lang="de-CH" dirty="0"/>
              <a:t>The Transport Insurance Business</a:t>
            </a:r>
          </a:p>
        </p:txBody>
      </p:sp>
      <p:sp>
        <p:nvSpPr>
          <p:cNvPr id="10" name="Content Placeholder 2">
            <a:extLst>
              <a:ext uri="{FF2B5EF4-FFF2-40B4-BE49-F238E27FC236}">
                <a16:creationId xmlns:a16="http://schemas.microsoft.com/office/drawing/2014/main" id="{176806EF-D7F7-461D-86DB-ED4866A772B5}"/>
              </a:ext>
            </a:extLst>
          </p:cNvPr>
          <p:cNvSpPr txBox="1">
            <a:spLocks/>
          </p:cNvSpPr>
          <p:nvPr/>
        </p:nvSpPr>
        <p:spPr>
          <a:xfrm>
            <a:off x="1340434" y="3522162"/>
            <a:ext cx="649572"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400" dirty="0">
                <a:solidFill>
                  <a:schemeClr val="tx2"/>
                </a:solidFill>
                <a:latin typeface="Helvetica Light"/>
              </a:rPr>
              <a:t>Client</a:t>
            </a:r>
            <a:endParaRPr lang="en-US" sz="1100" dirty="0">
              <a:solidFill>
                <a:schemeClr val="tx2"/>
              </a:solidFill>
              <a:latin typeface="Helvetica Light"/>
            </a:endParaRPr>
          </a:p>
        </p:txBody>
      </p:sp>
      <p:sp>
        <p:nvSpPr>
          <p:cNvPr id="11" name="Content Placeholder 2">
            <a:extLst>
              <a:ext uri="{FF2B5EF4-FFF2-40B4-BE49-F238E27FC236}">
                <a16:creationId xmlns:a16="http://schemas.microsoft.com/office/drawing/2014/main" id="{62AD8361-841D-4BF6-9762-1843F29109CD}"/>
              </a:ext>
            </a:extLst>
          </p:cNvPr>
          <p:cNvSpPr txBox="1">
            <a:spLocks/>
          </p:cNvSpPr>
          <p:nvPr/>
        </p:nvSpPr>
        <p:spPr>
          <a:xfrm>
            <a:off x="1016644" y="4067791"/>
            <a:ext cx="973362"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400" dirty="0">
                <a:solidFill>
                  <a:schemeClr val="tx2"/>
                </a:solidFill>
                <a:latin typeface="Helvetica Light"/>
              </a:rPr>
              <a:t>Forwarder</a:t>
            </a:r>
            <a:endParaRPr lang="en-US" sz="1100" dirty="0">
              <a:solidFill>
                <a:schemeClr val="tx2"/>
              </a:solidFill>
              <a:latin typeface="Helvetica Light"/>
            </a:endParaRPr>
          </a:p>
        </p:txBody>
      </p:sp>
      <p:sp>
        <p:nvSpPr>
          <p:cNvPr id="14" name="Content Placeholder 2">
            <a:extLst>
              <a:ext uri="{FF2B5EF4-FFF2-40B4-BE49-F238E27FC236}">
                <a16:creationId xmlns:a16="http://schemas.microsoft.com/office/drawing/2014/main" id="{FC45A227-7DD6-44E4-9485-112FF2C68727}"/>
              </a:ext>
            </a:extLst>
          </p:cNvPr>
          <p:cNvSpPr txBox="1">
            <a:spLocks/>
          </p:cNvSpPr>
          <p:nvPr/>
        </p:nvSpPr>
        <p:spPr>
          <a:xfrm>
            <a:off x="1085428" y="4631534"/>
            <a:ext cx="904578"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400" dirty="0">
                <a:solidFill>
                  <a:schemeClr val="tx2"/>
                </a:solidFill>
                <a:latin typeface="Helvetica Light"/>
              </a:rPr>
              <a:t>Recipient</a:t>
            </a:r>
            <a:endParaRPr lang="en-US" sz="1100" dirty="0">
              <a:solidFill>
                <a:schemeClr val="tx2"/>
              </a:solidFill>
              <a:latin typeface="Helvetica Light"/>
            </a:endParaRPr>
          </a:p>
        </p:txBody>
      </p:sp>
      <p:cxnSp>
        <p:nvCxnSpPr>
          <p:cNvPr id="16" name="Straight Arrow Connector 15">
            <a:extLst>
              <a:ext uri="{FF2B5EF4-FFF2-40B4-BE49-F238E27FC236}">
                <a16:creationId xmlns:a16="http://schemas.microsoft.com/office/drawing/2014/main" id="{498D2F00-C94D-4C87-AC34-613412EFEE07}"/>
              </a:ext>
            </a:extLst>
          </p:cNvPr>
          <p:cNvCxnSpPr/>
          <p:nvPr/>
        </p:nvCxnSpPr>
        <p:spPr>
          <a:xfrm>
            <a:off x="7044709" y="4092682"/>
            <a:ext cx="216000" cy="0"/>
          </a:xfrm>
          <a:prstGeom prst="straightConnector1">
            <a:avLst/>
          </a:prstGeom>
          <a:noFill/>
          <a:ln w="6350">
            <a:solidFill>
              <a:schemeClr val="bg1">
                <a:lumMod val="6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87F42210-D822-4318-9F9F-2682FA03510E}"/>
              </a:ext>
            </a:extLst>
          </p:cNvPr>
          <p:cNvCxnSpPr/>
          <p:nvPr/>
        </p:nvCxnSpPr>
        <p:spPr>
          <a:xfrm>
            <a:off x="8394581" y="4092682"/>
            <a:ext cx="339020" cy="0"/>
          </a:xfrm>
          <a:prstGeom prst="straightConnector1">
            <a:avLst/>
          </a:prstGeom>
          <a:noFill/>
          <a:ln w="6350">
            <a:solidFill>
              <a:schemeClr val="bg1">
                <a:lumMod val="6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a:extLst>
              <a:ext uri="{FF2B5EF4-FFF2-40B4-BE49-F238E27FC236}">
                <a16:creationId xmlns:a16="http://schemas.microsoft.com/office/drawing/2014/main" id="{D7510404-2267-4BA0-888E-47AF16C6F760}"/>
              </a:ext>
            </a:extLst>
          </p:cNvPr>
          <p:cNvCxnSpPr/>
          <p:nvPr/>
        </p:nvCxnSpPr>
        <p:spPr>
          <a:xfrm>
            <a:off x="9677396" y="4092682"/>
            <a:ext cx="252000" cy="0"/>
          </a:xfrm>
          <a:prstGeom prst="straightConnector1">
            <a:avLst/>
          </a:prstGeom>
          <a:noFill/>
          <a:ln w="6350">
            <a:solidFill>
              <a:schemeClr val="bg1">
                <a:lumMod val="6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Freeform 63">
            <a:extLst>
              <a:ext uri="{FF2B5EF4-FFF2-40B4-BE49-F238E27FC236}">
                <a16:creationId xmlns:a16="http://schemas.microsoft.com/office/drawing/2014/main" id="{470B0EA6-119C-4F2F-A086-DE3BA3750015}"/>
              </a:ext>
            </a:extLst>
          </p:cNvPr>
          <p:cNvSpPr/>
          <p:nvPr/>
        </p:nvSpPr>
        <p:spPr>
          <a:xfrm>
            <a:off x="10898358" y="4111799"/>
            <a:ext cx="222572" cy="396215"/>
          </a:xfrm>
          <a:custGeom>
            <a:avLst/>
            <a:gdLst>
              <a:gd name="connsiteX0" fmla="*/ 0 w 812800"/>
              <a:gd name="connsiteY0" fmla="*/ 0 h 711200"/>
              <a:gd name="connsiteX1" fmla="*/ 423333 w 812800"/>
              <a:gd name="connsiteY1" fmla="*/ 220133 h 711200"/>
              <a:gd name="connsiteX2" fmla="*/ 812800 w 812800"/>
              <a:gd name="connsiteY2" fmla="*/ 711200 h 711200"/>
            </a:gdLst>
            <a:ahLst/>
            <a:cxnLst>
              <a:cxn ang="0">
                <a:pos x="connsiteX0" y="connsiteY0"/>
              </a:cxn>
              <a:cxn ang="0">
                <a:pos x="connsiteX1" y="connsiteY1"/>
              </a:cxn>
              <a:cxn ang="0">
                <a:pos x="connsiteX2" y="connsiteY2"/>
              </a:cxn>
            </a:cxnLst>
            <a:rect l="l" t="t" r="r" b="b"/>
            <a:pathLst>
              <a:path w="812800" h="711200">
                <a:moveTo>
                  <a:pt x="0" y="0"/>
                </a:moveTo>
                <a:cubicBezTo>
                  <a:pt x="143933" y="50800"/>
                  <a:pt x="287866" y="101600"/>
                  <a:pt x="423333" y="220133"/>
                </a:cubicBezTo>
                <a:cubicBezTo>
                  <a:pt x="558800" y="338666"/>
                  <a:pt x="685800" y="524933"/>
                  <a:pt x="812800" y="711200"/>
                </a:cubicBezTo>
              </a:path>
            </a:pathLst>
          </a:custGeom>
          <a:noFill/>
          <a:ln w="6350">
            <a:solidFill>
              <a:schemeClr val="bg1">
                <a:lumMod val="6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cxnSp>
        <p:nvCxnSpPr>
          <p:cNvPr id="20" name="Straight Connector 19">
            <a:extLst>
              <a:ext uri="{FF2B5EF4-FFF2-40B4-BE49-F238E27FC236}">
                <a16:creationId xmlns:a16="http://schemas.microsoft.com/office/drawing/2014/main" id="{E5768FF9-40B5-4E29-AD9E-E0CA024140BC}"/>
              </a:ext>
            </a:extLst>
          </p:cNvPr>
          <p:cNvCxnSpPr/>
          <p:nvPr/>
        </p:nvCxnSpPr>
        <p:spPr>
          <a:xfrm>
            <a:off x="473108" y="3325433"/>
            <a:ext cx="1126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898EF6-81E1-4BA6-9DD1-342A463BBD18}"/>
              </a:ext>
            </a:extLst>
          </p:cNvPr>
          <p:cNvCxnSpPr/>
          <p:nvPr/>
        </p:nvCxnSpPr>
        <p:spPr>
          <a:xfrm>
            <a:off x="473108" y="4413916"/>
            <a:ext cx="1126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BEFC938-7408-4712-8EAD-ED626E54BA23}"/>
              </a:ext>
            </a:extLst>
          </p:cNvPr>
          <p:cNvCxnSpPr/>
          <p:nvPr/>
        </p:nvCxnSpPr>
        <p:spPr>
          <a:xfrm>
            <a:off x="473108" y="4999793"/>
            <a:ext cx="1126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Freeform 70">
            <a:extLst>
              <a:ext uri="{FF2B5EF4-FFF2-40B4-BE49-F238E27FC236}">
                <a16:creationId xmlns:a16="http://schemas.microsoft.com/office/drawing/2014/main" id="{948C5B6E-A7F9-4F5A-9A69-EED68951DECD}"/>
              </a:ext>
            </a:extLst>
          </p:cNvPr>
          <p:cNvSpPr/>
          <p:nvPr/>
        </p:nvSpPr>
        <p:spPr>
          <a:xfrm rot="10800000" flipH="1">
            <a:off x="5914511" y="3240991"/>
            <a:ext cx="61195" cy="267248"/>
          </a:xfrm>
          <a:custGeom>
            <a:avLst/>
            <a:gdLst>
              <a:gd name="connsiteX0" fmla="*/ 0 w 778933"/>
              <a:gd name="connsiteY0" fmla="*/ 414866 h 414866"/>
              <a:gd name="connsiteX1" fmla="*/ 338666 w 778933"/>
              <a:gd name="connsiteY1" fmla="*/ 169333 h 414866"/>
              <a:gd name="connsiteX2" fmla="*/ 778933 w 778933"/>
              <a:gd name="connsiteY2" fmla="*/ 0 h 414866"/>
            </a:gdLst>
            <a:ahLst/>
            <a:cxnLst>
              <a:cxn ang="0">
                <a:pos x="connsiteX0" y="connsiteY0"/>
              </a:cxn>
              <a:cxn ang="0">
                <a:pos x="connsiteX1" y="connsiteY1"/>
              </a:cxn>
              <a:cxn ang="0">
                <a:pos x="connsiteX2" y="connsiteY2"/>
              </a:cxn>
            </a:cxnLst>
            <a:rect l="l" t="t" r="r" b="b"/>
            <a:pathLst>
              <a:path w="778933" h="414866">
                <a:moveTo>
                  <a:pt x="0" y="414866"/>
                </a:moveTo>
                <a:cubicBezTo>
                  <a:pt x="104422" y="326671"/>
                  <a:pt x="208844" y="238477"/>
                  <a:pt x="338666" y="169333"/>
                </a:cubicBezTo>
                <a:cubicBezTo>
                  <a:pt x="468488" y="100189"/>
                  <a:pt x="623710" y="50094"/>
                  <a:pt x="778933" y="0"/>
                </a:cubicBezTo>
              </a:path>
            </a:pathLst>
          </a:custGeom>
          <a:noFill/>
          <a:ln w="6350">
            <a:solidFill>
              <a:schemeClr val="bg1">
                <a:lumMod val="6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cxnSp>
        <p:nvCxnSpPr>
          <p:cNvPr id="27" name="Straight Connector 26">
            <a:extLst>
              <a:ext uri="{FF2B5EF4-FFF2-40B4-BE49-F238E27FC236}">
                <a16:creationId xmlns:a16="http://schemas.microsoft.com/office/drawing/2014/main" id="{7447A33F-3205-4098-8649-D962B6A0F267}"/>
              </a:ext>
            </a:extLst>
          </p:cNvPr>
          <p:cNvCxnSpPr/>
          <p:nvPr/>
        </p:nvCxnSpPr>
        <p:spPr>
          <a:xfrm>
            <a:off x="473108" y="2828896"/>
            <a:ext cx="1126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51127F3C-B062-4ACF-AD10-E4CF44DB18CD}"/>
              </a:ext>
            </a:extLst>
          </p:cNvPr>
          <p:cNvSpPr txBox="1">
            <a:spLocks/>
          </p:cNvSpPr>
          <p:nvPr/>
        </p:nvSpPr>
        <p:spPr>
          <a:xfrm>
            <a:off x="6489726" y="2677342"/>
            <a:ext cx="490728" cy="120052"/>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US" sz="1050" dirty="0">
                <a:solidFill>
                  <a:schemeClr val="tx2"/>
                </a:solidFill>
                <a:latin typeface="Helvetica Light"/>
              </a:rPr>
              <a:t>&lt;1 day</a:t>
            </a:r>
            <a:endParaRPr lang="en-US" sz="900" dirty="0">
              <a:solidFill>
                <a:schemeClr val="tx2"/>
              </a:solidFill>
              <a:latin typeface="Helvetica Light"/>
            </a:endParaRPr>
          </a:p>
        </p:txBody>
      </p:sp>
      <p:sp>
        <p:nvSpPr>
          <p:cNvPr id="35" name="Content Placeholder 2">
            <a:extLst>
              <a:ext uri="{FF2B5EF4-FFF2-40B4-BE49-F238E27FC236}">
                <a16:creationId xmlns:a16="http://schemas.microsoft.com/office/drawing/2014/main" id="{E895309E-F8FD-49D5-AD2E-8514FA3CEA3E}"/>
              </a:ext>
            </a:extLst>
          </p:cNvPr>
          <p:cNvSpPr txBox="1">
            <a:spLocks/>
          </p:cNvSpPr>
          <p:nvPr/>
        </p:nvSpPr>
        <p:spPr>
          <a:xfrm>
            <a:off x="7960971" y="2677342"/>
            <a:ext cx="660734" cy="120052"/>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US" sz="1050" dirty="0">
                <a:solidFill>
                  <a:schemeClr val="tx2"/>
                </a:solidFill>
                <a:latin typeface="Helvetica Light"/>
              </a:rPr>
              <a:t>1-3 days</a:t>
            </a:r>
            <a:endParaRPr lang="en-US" sz="900" dirty="0">
              <a:solidFill>
                <a:schemeClr val="tx2"/>
              </a:solidFill>
              <a:latin typeface="Helvetica Light"/>
            </a:endParaRPr>
          </a:p>
        </p:txBody>
      </p:sp>
      <p:sp>
        <p:nvSpPr>
          <p:cNvPr id="36" name="Content Placeholder 2">
            <a:extLst>
              <a:ext uri="{FF2B5EF4-FFF2-40B4-BE49-F238E27FC236}">
                <a16:creationId xmlns:a16="http://schemas.microsoft.com/office/drawing/2014/main" id="{63A5B3B7-C2EE-494D-BABC-91AF41FC1792}"/>
              </a:ext>
            </a:extLst>
          </p:cNvPr>
          <p:cNvSpPr txBox="1">
            <a:spLocks/>
          </p:cNvSpPr>
          <p:nvPr/>
        </p:nvSpPr>
        <p:spPr>
          <a:xfrm>
            <a:off x="8814032" y="2677342"/>
            <a:ext cx="1048888" cy="99766"/>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US" sz="1050" dirty="0">
                <a:solidFill>
                  <a:schemeClr val="tx2"/>
                </a:solidFill>
                <a:latin typeface="Helvetica Light"/>
              </a:rPr>
              <a:t>1 day – 3 weeks</a:t>
            </a:r>
            <a:endParaRPr lang="en-US" sz="900" dirty="0">
              <a:solidFill>
                <a:schemeClr val="tx2"/>
              </a:solidFill>
              <a:latin typeface="Helvetica Light"/>
            </a:endParaRPr>
          </a:p>
        </p:txBody>
      </p:sp>
      <p:sp>
        <p:nvSpPr>
          <p:cNvPr id="37" name="Content Placeholder 2">
            <a:extLst>
              <a:ext uri="{FF2B5EF4-FFF2-40B4-BE49-F238E27FC236}">
                <a16:creationId xmlns:a16="http://schemas.microsoft.com/office/drawing/2014/main" id="{544C8F97-FEDC-4042-B410-1DF9A096DE35}"/>
              </a:ext>
            </a:extLst>
          </p:cNvPr>
          <p:cNvSpPr txBox="1">
            <a:spLocks/>
          </p:cNvSpPr>
          <p:nvPr/>
        </p:nvSpPr>
        <p:spPr>
          <a:xfrm>
            <a:off x="10654537" y="2677342"/>
            <a:ext cx="621666" cy="99766"/>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US" sz="1050" dirty="0">
                <a:solidFill>
                  <a:schemeClr val="tx2"/>
                </a:solidFill>
                <a:latin typeface="Helvetica Light"/>
              </a:rPr>
              <a:t>1-3 days</a:t>
            </a:r>
            <a:endParaRPr lang="en-US" sz="900" dirty="0">
              <a:solidFill>
                <a:schemeClr val="tx2"/>
              </a:solidFill>
              <a:latin typeface="Helvetica Light"/>
            </a:endParaRPr>
          </a:p>
        </p:txBody>
      </p:sp>
      <p:cxnSp>
        <p:nvCxnSpPr>
          <p:cNvPr id="43" name="Straight Connector 42">
            <a:extLst>
              <a:ext uri="{FF2B5EF4-FFF2-40B4-BE49-F238E27FC236}">
                <a16:creationId xmlns:a16="http://schemas.microsoft.com/office/drawing/2014/main" id="{E99B404A-0C3C-468A-A278-53C2E6606128}"/>
              </a:ext>
            </a:extLst>
          </p:cNvPr>
          <p:cNvCxnSpPr/>
          <p:nvPr/>
        </p:nvCxnSpPr>
        <p:spPr>
          <a:xfrm>
            <a:off x="5843523" y="2721843"/>
            <a:ext cx="0" cy="1080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088FB9-311D-4C10-8D73-4EE1B42E47E9}"/>
              </a:ext>
            </a:extLst>
          </p:cNvPr>
          <p:cNvCxnSpPr/>
          <p:nvPr/>
        </p:nvCxnSpPr>
        <p:spPr>
          <a:xfrm>
            <a:off x="7424110" y="2721843"/>
            <a:ext cx="0" cy="1080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8A558AA-C6EE-404D-89B6-15AB7F81D9ED}"/>
              </a:ext>
            </a:extLst>
          </p:cNvPr>
          <p:cNvCxnSpPr/>
          <p:nvPr/>
        </p:nvCxnSpPr>
        <p:spPr>
          <a:xfrm>
            <a:off x="8747788" y="2721843"/>
            <a:ext cx="0" cy="1080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85434C-D86E-47FF-8DB2-E8638CC01D8C}"/>
              </a:ext>
            </a:extLst>
          </p:cNvPr>
          <p:cNvCxnSpPr/>
          <p:nvPr/>
        </p:nvCxnSpPr>
        <p:spPr>
          <a:xfrm>
            <a:off x="9908910" y="2721843"/>
            <a:ext cx="0" cy="1080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69F4870-AA01-4FB1-B55B-2EC9D79632BF}"/>
              </a:ext>
            </a:extLst>
          </p:cNvPr>
          <p:cNvCxnSpPr/>
          <p:nvPr/>
        </p:nvCxnSpPr>
        <p:spPr>
          <a:xfrm>
            <a:off x="11602196" y="2721843"/>
            <a:ext cx="0" cy="10800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12DB883-6E34-42E2-9E5A-4380EF8BA8C0}"/>
              </a:ext>
            </a:extLst>
          </p:cNvPr>
          <p:cNvCxnSpPr/>
          <p:nvPr/>
        </p:nvCxnSpPr>
        <p:spPr>
          <a:xfrm>
            <a:off x="473108" y="3863108"/>
            <a:ext cx="1126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22ECB50-99C8-402A-AC20-1D29287B83A6}"/>
              </a:ext>
            </a:extLst>
          </p:cNvPr>
          <p:cNvCxnSpPr/>
          <p:nvPr/>
        </p:nvCxnSpPr>
        <p:spPr>
          <a:xfrm>
            <a:off x="3171004" y="3148229"/>
            <a:ext cx="0" cy="494677"/>
          </a:xfrm>
          <a:prstGeom prst="straightConnector1">
            <a:avLst/>
          </a:prstGeom>
          <a:ln w="28575">
            <a:solidFill>
              <a:schemeClr val="accent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E47EE54-53DF-4350-B049-129FEDE235CD}"/>
              </a:ext>
            </a:extLst>
          </p:cNvPr>
          <p:cNvCxnSpPr/>
          <p:nvPr/>
        </p:nvCxnSpPr>
        <p:spPr>
          <a:xfrm>
            <a:off x="3820673" y="3623488"/>
            <a:ext cx="0" cy="494677"/>
          </a:xfrm>
          <a:prstGeom prst="straightConnector1">
            <a:avLst/>
          </a:prstGeom>
          <a:ln w="28575">
            <a:solidFill>
              <a:schemeClr val="accent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1C59081-955B-4A8C-8934-A5F2A958A111}"/>
              </a:ext>
            </a:extLst>
          </p:cNvPr>
          <p:cNvCxnSpPr/>
          <p:nvPr/>
        </p:nvCxnSpPr>
        <p:spPr>
          <a:xfrm>
            <a:off x="4610535" y="3623488"/>
            <a:ext cx="0" cy="1100960"/>
          </a:xfrm>
          <a:prstGeom prst="straightConnector1">
            <a:avLst/>
          </a:prstGeom>
          <a:ln w="28575">
            <a:solidFill>
              <a:schemeClr val="accent5"/>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4E5C3AC8-2AE9-46B6-B24D-7BFC03873A0F}"/>
              </a:ext>
            </a:extLst>
          </p:cNvPr>
          <p:cNvSpPr txBox="1">
            <a:spLocks/>
          </p:cNvSpPr>
          <p:nvPr/>
        </p:nvSpPr>
        <p:spPr>
          <a:xfrm rot="18775592">
            <a:off x="3674153" y="3166296"/>
            <a:ext cx="720000" cy="120052"/>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050" dirty="0">
                <a:solidFill>
                  <a:schemeClr val="tx2"/>
                </a:solidFill>
                <a:latin typeface="Helvetica Light"/>
              </a:rPr>
              <a:t>Shipping</a:t>
            </a:r>
            <a:endParaRPr lang="en-US" sz="900" dirty="0">
              <a:solidFill>
                <a:schemeClr val="tx2"/>
              </a:solidFill>
              <a:latin typeface="Helvetica Light"/>
            </a:endParaRPr>
          </a:p>
        </p:txBody>
      </p:sp>
      <p:sp>
        <p:nvSpPr>
          <p:cNvPr id="56" name="Content Placeholder 2">
            <a:extLst>
              <a:ext uri="{FF2B5EF4-FFF2-40B4-BE49-F238E27FC236}">
                <a16:creationId xmlns:a16="http://schemas.microsoft.com/office/drawing/2014/main" id="{44D1FA05-5DBB-4CF1-943F-6E7C5D65A581}"/>
              </a:ext>
            </a:extLst>
          </p:cNvPr>
          <p:cNvSpPr txBox="1">
            <a:spLocks/>
          </p:cNvSpPr>
          <p:nvPr/>
        </p:nvSpPr>
        <p:spPr>
          <a:xfrm rot="18775592">
            <a:off x="4447296" y="3166296"/>
            <a:ext cx="720000" cy="120052"/>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050" dirty="0">
                <a:solidFill>
                  <a:schemeClr val="tx2"/>
                </a:solidFill>
                <a:latin typeface="Helvetica Light"/>
              </a:rPr>
              <a:t>Trade</a:t>
            </a:r>
          </a:p>
        </p:txBody>
      </p:sp>
      <p:sp>
        <p:nvSpPr>
          <p:cNvPr id="61" name="Content Placeholder 2">
            <a:extLst>
              <a:ext uri="{FF2B5EF4-FFF2-40B4-BE49-F238E27FC236}">
                <a16:creationId xmlns:a16="http://schemas.microsoft.com/office/drawing/2014/main" id="{06AA1956-AD19-40AB-8E82-0B8542F14E01}"/>
              </a:ext>
            </a:extLst>
          </p:cNvPr>
          <p:cNvSpPr txBox="1">
            <a:spLocks/>
          </p:cNvSpPr>
          <p:nvPr/>
        </p:nvSpPr>
        <p:spPr>
          <a:xfrm>
            <a:off x="3414015" y="2331952"/>
            <a:ext cx="1693670" cy="159526"/>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050" dirty="0">
                <a:solidFill>
                  <a:schemeClr val="tx2"/>
                </a:solidFill>
                <a:latin typeface="Helvetica Light"/>
              </a:rPr>
              <a:t>Contractual agreements</a:t>
            </a:r>
            <a:endParaRPr lang="en-US" sz="900" dirty="0">
              <a:solidFill>
                <a:schemeClr val="tx2"/>
              </a:solidFill>
              <a:latin typeface="Helvetica Light"/>
            </a:endParaRPr>
          </a:p>
        </p:txBody>
      </p:sp>
      <p:sp>
        <p:nvSpPr>
          <p:cNvPr id="62" name="Right Bracket 61">
            <a:extLst>
              <a:ext uri="{FF2B5EF4-FFF2-40B4-BE49-F238E27FC236}">
                <a16:creationId xmlns:a16="http://schemas.microsoft.com/office/drawing/2014/main" id="{21B4C147-67AF-4237-B2C8-4D589045E479}"/>
              </a:ext>
            </a:extLst>
          </p:cNvPr>
          <p:cNvSpPr/>
          <p:nvPr/>
        </p:nvSpPr>
        <p:spPr>
          <a:xfrm rot="16200000">
            <a:off x="4045124" y="1479569"/>
            <a:ext cx="45719" cy="2088000"/>
          </a:xfrm>
          <a:prstGeom prst="rightBracket">
            <a:avLst/>
          </a:prstGeom>
          <a:ln>
            <a:solidFill>
              <a:srgbClr val="A530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tx2"/>
              </a:solidFill>
              <a:latin typeface="Helvetica Light"/>
            </a:endParaRPr>
          </a:p>
        </p:txBody>
      </p:sp>
      <p:sp>
        <p:nvSpPr>
          <p:cNvPr id="63" name="Right Bracket 62">
            <a:extLst>
              <a:ext uri="{FF2B5EF4-FFF2-40B4-BE49-F238E27FC236}">
                <a16:creationId xmlns:a16="http://schemas.microsoft.com/office/drawing/2014/main" id="{3F6C6F89-20DA-4518-981F-1A29384044CD}"/>
              </a:ext>
            </a:extLst>
          </p:cNvPr>
          <p:cNvSpPr/>
          <p:nvPr/>
        </p:nvSpPr>
        <p:spPr>
          <a:xfrm rot="16200000">
            <a:off x="8751045" y="-428430"/>
            <a:ext cx="45719" cy="5904000"/>
          </a:xfrm>
          <a:prstGeom prst="rightBracket">
            <a:avLst/>
          </a:prstGeom>
          <a:ln>
            <a:solidFill>
              <a:srgbClr val="A5301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tx2"/>
              </a:solidFill>
              <a:latin typeface="Helvetica Light"/>
            </a:endParaRPr>
          </a:p>
        </p:txBody>
      </p:sp>
      <p:sp>
        <p:nvSpPr>
          <p:cNvPr id="64" name="Content Placeholder 2">
            <a:extLst>
              <a:ext uri="{FF2B5EF4-FFF2-40B4-BE49-F238E27FC236}">
                <a16:creationId xmlns:a16="http://schemas.microsoft.com/office/drawing/2014/main" id="{B6C1D043-19E8-4D53-A515-79E7E177CEDD}"/>
              </a:ext>
            </a:extLst>
          </p:cNvPr>
          <p:cNvSpPr txBox="1">
            <a:spLocks/>
          </p:cNvSpPr>
          <p:nvPr/>
        </p:nvSpPr>
        <p:spPr>
          <a:xfrm>
            <a:off x="8215240" y="2331952"/>
            <a:ext cx="1693670" cy="159526"/>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050" dirty="0">
                <a:solidFill>
                  <a:schemeClr val="tx2"/>
                </a:solidFill>
                <a:latin typeface="Helvetica Light"/>
              </a:rPr>
              <a:t>Flow and timing of goods</a:t>
            </a:r>
            <a:endParaRPr lang="en-US" sz="900" dirty="0">
              <a:solidFill>
                <a:schemeClr val="tx2"/>
              </a:solidFill>
              <a:latin typeface="Helvetica Light"/>
            </a:endParaRPr>
          </a:p>
        </p:txBody>
      </p:sp>
      <p:sp>
        <p:nvSpPr>
          <p:cNvPr id="74" name="Freeform 117">
            <a:extLst>
              <a:ext uri="{FF2B5EF4-FFF2-40B4-BE49-F238E27FC236}">
                <a16:creationId xmlns:a16="http://schemas.microsoft.com/office/drawing/2014/main" id="{92C6F1CC-5F5C-4D70-A269-6C64F7131FAC}"/>
              </a:ext>
            </a:extLst>
          </p:cNvPr>
          <p:cNvSpPr/>
          <p:nvPr/>
        </p:nvSpPr>
        <p:spPr>
          <a:xfrm rot="10800000" flipH="1" flipV="1">
            <a:off x="11289819" y="3320235"/>
            <a:ext cx="94207" cy="1160885"/>
          </a:xfrm>
          <a:custGeom>
            <a:avLst/>
            <a:gdLst>
              <a:gd name="connsiteX0" fmla="*/ 0 w 778933"/>
              <a:gd name="connsiteY0" fmla="*/ 414866 h 414866"/>
              <a:gd name="connsiteX1" fmla="*/ 338666 w 778933"/>
              <a:gd name="connsiteY1" fmla="*/ 169333 h 414866"/>
              <a:gd name="connsiteX2" fmla="*/ 778933 w 778933"/>
              <a:gd name="connsiteY2" fmla="*/ 0 h 414866"/>
            </a:gdLst>
            <a:ahLst/>
            <a:cxnLst>
              <a:cxn ang="0">
                <a:pos x="connsiteX0" y="connsiteY0"/>
              </a:cxn>
              <a:cxn ang="0">
                <a:pos x="connsiteX1" y="connsiteY1"/>
              </a:cxn>
              <a:cxn ang="0">
                <a:pos x="connsiteX2" y="connsiteY2"/>
              </a:cxn>
            </a:cxnLst>
            <a:rect l="l" t="t" r="r" b="b"/>
            <a:pathLst>
              <a:path w="778933" h="414866">
                <a:moveTo>
                  <a:pt x="0" y="414866"/>
                </a:moveTo>
                <a:cubicBezTo>
                  <a:pt x="104422" y="326671"/>
                  <a:pt x="208844" y="238477"/>
                  <a:pt x="338666" y="169333"/>
                </a:cubicBezTo>
                <a:cubicBezTo>
                  <a:pt x="468488" y="100189"/>
                  <a:pt x="623710" y="50094"/>
                  <a:pt x="778933" y="0"/>
                </a:cubicBezTo>
              </a:path>
            </a:pathLst>
          </a:custGeom>
          <a:noFill/>
          <a:ln w="6350">
            <a:solidFill>
              <a:schemeClr val="bg1">
                <a:lumMod val="6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89" name="Content Placeholder 2">
            <a:extLst>
              <a:ext uri="{FF2B5EF4-FFF2-40B4-BE49-F238E27FC236}">
                <a16:creationId xmlns:a16="http://schemas.microsoft.com/office/drawing/2014/main" id="{9F943EAB-FB33-42AB-AE1B-FDF0F5E1764D}"/>
              </a:ext>
            </a:extLst>
          </p:cNvPr>
          <p:cNvSpPr txBox="1">
            <a:spLocks/>
          </p:cNvSpPr>
          <p:nvPr/>
        </p:nvSpPr>
        <p:spPr>
          <a:xfrm>
            <a:off x="478803" y="2973338"/>
            <a:ext cx="1511203" cy="180000"/>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1800"/>
              </a:spcBef>
              <a:buFont typeface="Arial" panose="020B0604020202020204" pitchFamily="34" charset="0"/>
              <a:buNone/>
            </a:pPr>
            <a:r>
              <a:rPr lang="en-US" sz="1400" dirty="0">
                <a:solidFill>
                  <a:schemeClr val="tx2"/>
                </a:solidFill>
                <a:latin typeface="Helvetica Light"/>
              </a:rPr>
              <a:t>Prometheon</a:t>
            </a:r>
            <a:endParaRPr lang="en-US" sz="1100" dirty="0">
              <a:solidFill>
                <a:schemeClr val="tx2"/>
              </a:solidFill>
              <a:latin typeface="Helvetica Light"/>
            </a:endParaRPr>
          </a:p>
        </p:txBody>
      </p:sp>
      <p:pic>
        <p:nvPicPr>
          <p:cNvPr id="91" name="Picture 90" descr="A close up of a logo&#10;&#10;Description generated with very high confidence">
            <a:extLst>
              <a:ext uri="{FF2B5EF4-FFF2-40B4-BE49-F238E27FC236}">
                <a16:creationId xmlns:a16="http://schemas.microsoft.com/office/drawing/2014/main" id="{42F8129D-40E8-4CAF-9934-0DD2E3B63277}"/>
              </a:ext>
            </a:extLst>
          </p:cNvPr>
          <p:cNvPicPr>
            <a:picLocks noChangeAspect="1"/>
          </p:cNvPicPr>
          <p:nvPr/>
        </p:nvPicPr>
        <p:blipFill>
          <a:blip r:embed="rId2"/>
          <a:stretch>
            <a:fillRect/>
          </a:stretch>
        </p:blipFill>
        <p:spPr>
          <a:xfrm>
            <a:off x="2175558" y="3363539"/>
            <a:ext cx="433137" cy="433137"/>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CA4A9DAD-63B7-4B92-AEB5-6334D380199C}"/>
              </a:ext>
            </a:extLst>
          </p:cNvPr>
          <p:cNvPicPr>
            <a:picLocks noChangeAspect="1"/>
          </p:cNvPicPr>
          <p:nvPr/>
        </p:nvPicPr>
        <p:blipFill>
          <a:blip r:embed="rId3"/>
          <a:stretch>
            <a:fillRect/>
          </a:stretch>
        </p:blipFill>
        <p:spPr>
          <a:xfrm>
            <a:off x="2122729" y="3870649"/>
            <a:ext cx="523860" cy="523860"/>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CE43A98D-547C-4FAB-8542-310F38CC7785}"/>
              </a:ext>
            </a:extLst>
          </p:cNvPr>
          <p:cNvPicPr>
            <a:picLocks noChangeAspect="1"/>
          </p:cNvPicPr>
          <p:nvPr/>
        </p:nvPicPr>
        <p:blipFill>
          <a:blip r:embed="rId4"/>
          <a:stretch>
            <a:fillRect/>
          </a:stretch>
        </p:blipFill>
        <p:spPr>
          <a:xfrm>
            <a:off x="6096000" y="2855500"/>
            <a:ext cx="434024" cy="434024"/>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2FA01F03-5E83-40E5-B3AD-B7AC96656F28}"/>
              </a:ext>
            </a:extLst>
          </p:cNvPr>
          <p:cNvPicPr>
            <a:picLocks noChangeAspect="1"/>
          </p:cNvPicPr>
          <p:nvPr/>
        </p:nvPicPr>
        <p:blipFill>
          <a:blip r:embed="rId5"/>
          <a:stretch>
            <a:fillRect/>
          </a:stretch>
        </p:blipFill>
        <p:spPr>
          <a:xfrm>
            <a:off x="2201968" y="4515369"/>
            <a:ext cx="394658" cy="39465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6863DE19-9891-4A65-A3E5-2E19974F81A1}"/>
              </a:ext>
            </a:extLst>
          </p:cNvPr>
          <p:cNvPicPr>
            <a:picLocks noChangeAspect="1"/>
          </p:cNvPicPr>
          <p:nvPr/>
        </p:nvPicPr>
        <p:blipFill>
          <a:blip r:embed="rId6"/>
          <a:stretch>
            <a:fillRect/>
          </a:stretch>
        </p:blipFill>
        <p:spPr>
          <a:xfrm>
            <a:off x="9229098" y="3931235"/>
            <a:ext cx="409073" cy="409073"/>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B9311098-6BD1-439E-A99D-18AB31801D99}"/>
              </a:ext>
            </a:extLst>
          </p:cNvPr>
          <p:cNvPicPr>
            <a:picLocks noChangeAspect="1"/>
          </p:cNvPicPr>
          <p:nvPr/>
        </p:nvPicPr>
        <p:blipFill>
          <a:blip r:embed="rId6"/>
          <a:stretch>
            <a:fillRect/>
          </a:stretch>
        </p:blipFill>
        <p:spPr>
          <a:xfrm>
            <a:off x="11336922" y="3606517"/>
            <a:ext cx="273615" cy="273615"/>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85F29370-CD42-40DA-AF0D-6C6D31722487}"/>
              </a:ext>
            </a:extLst>
          </p:cNvPr>
          <p:cNvPicPr>
            <a:picLocks noChangeAspect="1"/>
          </p:cNvPicPr>
          <p:nvPr/>
        </p:nvPicPr>
        <p:blipFill>
          <a:blip r:embed="rId7"/>
          <a:stretch>
            <a:fillRect/>
          </a:stretch>
        </p:blipFill>
        <p:spPr>
          <a:xfrm>
            <a:off x="6262953" y="3397024"/>
            <a:ext cx="398856" cy="398856"/>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7C2EFD17-C283-4A90-BCE6-948E0966B57B}"/>
              </a:ext>
            </a:extLst>
          </p:cNvPr>
          <p:cNvPicPr>
            <a:picLocks noChangeAspect="1"/>
          </p:cNvPicPr>
          <p:nvPr/>
        </p:nvPicPr>
        <p:blipFill>
          <a:blip r:embed="rId8"/>
          <a:stretch>
            <a:fillRect/>
          </a:stretch>
        </p:blipFill>
        <p:spPr>
          <a:xfrm flipH="1">
            <a:off x="7850448" y="3815168"/>
            <a:ext cx="511341" cy="511341"/>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7AE3AE95-98D3-4DC5-9CFA-350F492074D4}"/>
              </a:ext>
            </a:extLst>
          </p:cNvPr>
          <p:cNvPicPr>
            <a:picLocks noChangeAspect="1"/>
          </p:cNvPicPr>
          <p:nvPr/>
        </p:nvPicPr>
        <p:blipFill>
          <a:blip r:embed="rId8"/>
          <a:stretch>
            <a:fillRect/>
          </a:stretch>
        </p:blipFill>
        <p:spPr>
          <a:xfrm flipH="1">
            <a:off x="11334617" y="3834057"/>
            <a:ext cx="329066" cy="329066"/>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0D3B5ACA-6FDC-46AF-AE10-B55D86AA58CB}"/>
              </a:ext>
            </a:extLst>
          </p:cNvPr>
          <p:cNvPicPr>
            <a:picLocks noChangeAspect="1"/>
          </p:cNvPicPr>
          <p:nvPr/>
        </p:nvPicPr>
        <p:blipFill>
          <a:blip r:embed="rId4"/>
          <a:stretch>
            <a:fillRect/>
          </a:stretch>
        </p:blipFill>
        <p:spPr>
          <a:xfrm>
            <a:off x="10963842" y="2855500"/>
            <a:ext cx="434024" cy="434024"/>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0CF5819B-1411-482E-82D0-74C518DF9F65}"/>
              </a:ext>
            </a:extLst>
          </p:cNvPr>
          <p:cNvPicPr>
            <a:picLocks noChangeAspect="1"/>
          </p:cNvPicPr>
          <p:nvPr/>
        </p:nvPicPr>
        <p:blipFill>
          <a:blip r:embed="rId9"/>
          <a:stretch>
            <a:fillRect/>
          </a:stretch>
        </p:blipFill>
        <p:spPr>
          <a:xfrm>
            <a:off x="7550618" y="4053328"/>
            <a:ext cx="403057" cy="403057"/>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73B3D39F-C49A-482B-BB72-07E8F762A3FA}"/>
              </a:ext>
            </a:extLst>
          </p:cNvPr>
          <p:cNvPicPr>
            <a:picLocks noChangeAspect="1"/>
          </p:cNvPicPr>
          <p:nvPr/>
        </p:nvPicPr>
        <p:blipFill>
          <a:blip r:embed="rId10">
            <a:duotone>
              <a:schemeClr val="accent4">
                <a:shade val="45000"/>
                <a:satMod val="135000"/>
              </a:schemeClr>
              <a:prstClr val="white"/>
            </a:duotone>
          </a:blip>
          <a:stretch>
            <a:fillRect/>
          </a:stretch>
        </p:blipFill>
        <p:spPr>
          <a:xfrm>
            <a:off x="5774142" y="2960254"/>
            <a:ext cx="280737" cy="280737"/>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A97FAC24-3996-41A6-A7F8-64FB5106B40F}"/>
              </a:ext>
            </a:extLst>
          </p:cNvPr>
          <p:cNvPicPr>
            <a:picLocks noChangeAspect="1"/>
          </p:cNvPicPr>
          <p:nvPr/>
        </p:nvPicPr>
        <p:blipFill>
          <a:blip r:embed="rId10">
            <a:duotone>
              <a:schemeClr val="accent4">
                <a:shade val="45000"/>
                <a:satMod val="135000"/>
              </a:schemeClr>
              <a:prstClr val="white"/>
            </a:duotone>
          </a:blip>
          <a:stretch>
            <a:fillRect/>
          </a:stretch>
        </p:blipFill>
        <p:spPr>
          <a:xfrm>
            <a:off x="5925109" y="3484204"/>
            <a:ext cx="280737" cy="280737"/>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BD7D58B0-7ED4-4B73-82A5-26F57F3C4C91}"/>
              </a:ext>
            </a:extLst>
          </p:cNvPr>
          <p:cNvPicPr>
            <a:picLocks noChangeAspect="1"/>
          </p:cNvPicPr>
          <p:nvPr/>
        </p:nvPicPr>
        <p:blipFill>
          <a:blip r:embed="rId10">
            <a:duotone>
              <a:schemeClr val="accent4">
                <a:shade val="45000"/>
                <a:satMod val="135000"/>
              </a:schemeClr>
              <a:prstClr val="white"/>
            </a:duotone>
          </a:blip>
          <a:stretch>
            <a:fillRect/>
          </a:stretch>
        </p:blipFill>
        <p:spPr>
          <a:xfrm>
            <a:off x="6133385" y="4006295"/>
            <a:ext cx="280737" cy="280737"/>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A4D6373D-0A48-4B8F-A0D4-8ECB6F736399}"/>
              </a:ext>
            </a:extLst>
          </p:cNvPr>
          <p:cNvPicPr>
            <a:picLocks noChangeAspect="1"/>
          </p:cNvPicPr>
          <p:nvPr/>
        </p:nvPicPr>
        <p:blipFill>
          <a:blip r:embed="rId10">
            <a:duotone>
              <a:schemeClr val="accent4">
                <a:shade val="45000"/>
                <a:satMod val="135000"/>
              </a:schemeClr>
              <a:prstClr val="white"/>
            </a:duotone>
          </a:blip>
          <a:stretch>
            <a:fillRect/>
          </a:stretch>
        </p:blipFill>
        <p:spPr>
          <a:xfrm>
            <a:off x="7295605" y="4014880"/>
            <a:ext cx="280737" cy="280737"/>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0E0A7F2A-AD6F-4151-A333-040AE4A2F716}"/>
              </a:ext>
            </a:extLst>
          </p:cNvPr>
          <p:cNvPicPr>
            <a:picLocks noChangeAspect="1"/>
          </p:cNvPicPr>
          <p:nvPr/>
        </p:nvPicPr>
        <p:blipFill>
          <a:blip r:embed="rId10">
            <a:duotone>
              <a:schemeClr val="accent4">
                <a:shade val="45000"/>
                <a:satMod val="135000"/>
              </a:schemeClr>
              <a:prstClr val="white"/>
            </a:duotone>
          </a:blip>
          <a:stretch>
            <a:fillRect/>
          </a:stretch>
        </p:blipFill>
        <p:spPr>
          <a:xfrm>
            <a:off x="8838446" y="3976259"/>
            <a:ext cx="280737" cy="280737"/>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6A8DF10A-9036-4148-A499-5045A0D834E9}"/>
              </a:ext>
            </a:extLst>
          </p:cNvPr>
          <p:cNvPicPr>
            <a:picLocks noChangeAspect="1"/>
          </p:cNvPicPr>
          <p:nvPr/>
        </p:nvPicPr>
        <p:blipFill>
          <a:blip r:embed="rId10">
            <a:duotone>
              <a:schemeClr val="accent4">
                <a:shade val="45000"/>
                <a:satMod val="135000"/>
              </a:schemeClr>
              <a:prstClr val="white"/>
            </a:duotone>
          </a:blip>
          <a:stretch>
            <a:fillRect/>
          </a:stretch>
        </p:blipFill>
        <p:spPr>
          <a:xfrm>
            <a:off x="10553119" y="4024055"/>
            <a:ext cx="280737" cy="280737"/>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CA77E8B7-49B5-4E4F-AEC6-E0631E2B4D53}"/>
              </a:ext>
            </a:extLst>
          </p:cNvPr>
          <p:cNvPicPr>
            <a:picLocks noChangeAspect="1"/>
          </p:cNvPicPr>
          <p:nvPr/>
        </p:nvPicPr>
        <p:blipFill>
          <a:blip r:embed="rId10">
            <a:duotone>
              <a:schemeClr val="accent4">
                <a:shade val="45000"/>
                <a:satMod val="135000"/>
              </a:schemeClr>
              <a:prstClr val="white"/>
            </a:duotone>
          </a:blip>
          <a:stretch>
            <a:fillRect/>
          </a:stretch>
        </p:blipFill>
        <p:spPr>
          <a:xfrm>
            <a:off x="11432460" y="3000939"/>
            <a:ext cx="280737" cy="280737"/>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A2DE0D9F-A0DE-404D-AFEB-47521FA03CDE}"/>
              </a:ext>
            </a:extLst>
          </p:cNvPr>
          <p:cNvPicPr>
            <a:picLocks noChangeAspect="1"/>
          </p:cNvPicPr>
          <p:nvPr/>
        </p:nvPicPr>
        <p:blipFill>
          <a:blip r:embed="rId11"/>
          <a:stretch>
            <a:fillRect/>
          </a:stretch>
        </p:blipFill>
        <p:spPr>
          <a:xfrm>
            <a:off x="10985254" y="4553207"/>
            <a:ext cx="412612" cy="412612"/>
          </a:xfrm>
          <a:prstGeom prst="rect">
            <a:avLst/>
          </a:prstGeom>
        </p:spPr>
      </p:pic>
      <p:sp>
        <p:nvSpPr>
          <p:cNvPr id="15" name="Freeform 56">
            <a:extLst>
              <a:ext uri="{FF2B5EF4-FFF2-40B4-BE49-F238E27FC236}">
                <a16:creationId xmlns:a16="http://schemas.microsoft.com/office/drawing/2014/main" id="{616DAF5A-FBC5-43CF-BF35-68FEA1B606F5}"/>
              </a:ext>
            </a:extLst>
          </p:cNvPr>
          <p:cNvSpPr/>
          <p:nvPr/>
        </p:nvSpPr>
        <p:spPr>
          <a:xfrm rot="10800000" flipH="1">
            <a:off x="5995623" y="3759428"/>
            <a:ext cx="116434" cy="292931"/>
          </a:xfrm>
          <a:custGeom>
            <a:avLst/>
            <a:gdLst>
              <a:gd name="connsiteX0" fmla="*/ 0 w 778933"/>
              <a:gd name="connsiteY0" fmla="*/ 414866 h 414866"/>
              <a:gd name="connsiteX1" fmla="*/ 338666 w 778933"/>
              <a:gd name="connsiteY1" fmla="*/ 169333 h 414866"/>
              <a:gd name="connsiteX2" fmla="*/ 778933 w 778933"/>
              <a:gd name="connsiteY2" fmla="*/ 0 h 414866"/>
            </a:gdLst>
            <a:ahLst/>
            <a:cxnLst>
              <a:cxn ang="0">
                <a:pos x="connsiteX0" y="connsiteY0"/>
              </a:cxn>
              <a:cxn ang="0">
                <a:pos x="connsiteX1" y="connsiteY1"/>
              </a:cxn>
              <a:cxn ang="0">
                <a:pos x="connsiteX2" y="connsiteY2"/>
              </a:cxn>
            </a:cxnLst>
            <a:rect l="l" t="t" r="r" b="b"/>
            <a:pathLst>
              <a:path w="778933" h="414866">
                <a:moveTo>
                  <a:pt x="0" y="414866"/>
                </a:moveTo>
                <a:cubicBezTo>
                  <a:pt x="104422" y="326671"/>
                  <a:pt x="208844" y="238477"/>
                  <a:pt x="338666" y="169333"/>
                </a:cubicBezTo>
                <a:cubicBezTo>
                  <a:pt x="468488" y="100189"/>
                  <a:pt x="623710" y="50094"/>
                  <a:pt x="778933" y="0"/>
                </a:cubicBezTo>
              </a:path>
            </a:pathLst>
          </a:custGeom>
          <a:noFill/>
          <a:ln w="6350">
            <a:solidFill>
              <a:schemeClr val="bg1">
                <a:lumMod val="65000"/>
              </a:schemeClr>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7" name="Picture 6" descr="A close up of a logo&#10;&#10;Description generated with very high confidence">
            <a:extLst>
              <a:ext uri="{FF2B5EF4-FFF2-40B4-BE49-F238E27FC236}">
                <a16:creationId xmlns:a16="http://schemas.microsoft.com/office/drawing/2014/main" id="{8B1DA73D-4611-4E25-BA0E-A852186C2A0C}"/>
              </a:ext>
            </a:extLst>
          </p:cNvPr>
          <p:cNvPicPr>
            <a:picLocks noChangeAspect="1"/>
          </p:cNvPicPr>
          <p:nvPr/>
        </p:nvPicPr>
        <p:blipFill>
          <a:blip r:embed="rId12"/>
          <a:stretch>
            <a:fillRect/>
          </a:stretch>
        </p:blipFill>
        <p:spPr>
          <a:xfrm>
            <a:off x="6531253" y="3881664"/>
            <a:ext cx="501830" cy="501830"/>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645D66B7-674C-4990-B62D-2E66D9F4C2CE}"/>
              </a:ext>
            </a:extLst>
          </p:cNvPr>
          <p:cNvPicPr>
            <a:picLocks noChangeAspect="1"/>
          </p:cNvPicPr>
          <p:nvPr/>
        </p:nvPicPr>
        <p:blipFill>
          <a:blip r:embed="rId12"/>
          <a:stretch>
            <a:fillRect/>
          </a:stretch>
        </p:blipFill>
        <p:spPr>
          <a:xfrm>
            <a:off x="9979974" y="3881664"/>
            <a:ext cx="501830" cy="501830"/>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609A73A9-3787-447E-89F2-F11ABDCEB81D}"/>
              </a:ext>
            </a:extLst>
          </p:cNvPr>
          <p:cNvPicPr>
            <a:picLocks noChangeAspect="1"/>
          </p:cNvPicPr>
          <p:nvPr/>
        </p:nvPicPr>
        <p:blipFill>
          <a:blip r:embed="rId12"/>
          <a:stretch>
            <a:fillRect/>
          </a:stretch>
        </p:blipFill>
        <p:spPr>
          <a:xfrm>
            <a:off x="11330882" y="4092909"/>
            <a:ext cx="329065" cy="329065"/>
          </a:xfrm>
          <a:prstGeom prst="rect">
            <a:avLst/>
          </a:prstGeom>
        </p:spPr>
      </p:pic>
      <p:sp>
        <p:nvSpPr>
          <p:cNvPr id="24" name="Content Placeholder 2">
            <a:extLst>
              <a:ext uri="{FF2B5EF4-FFF2-40B4-BE49-F238E27FC236}">
                <a16:creationId xmlns:a16="http://schemas.microsoft.com/office/drawing/2014/main" id="{F2F48137-772F-4F73-8CF8-C8A38F1D1A90}"/>
              </a:ext>
            </a:extLst>
          </p:cNvPr>
          <p:cNvSpPr txBox="1">
            <a:spLocks/>
          </p:cNvSpPr>
          <p:nvPr/>
        </p:nvSpPr>
        <p:spPr>
          <a:xfrm rot="18775592">
            <a:off x="3016177" y="2744786"/>
            <a:ext cx="635965" cy="120052"/>
          </a:xfrm>
          <a:prstGeom prst="rect">
            <a:avLst/>
          </a:prstGeom>
          <a:solidFill>
            <a:schemeClr val="bg1"/>
          </a:solid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Font typeface="Arial" panose="020B0604020202020204" pitchFamily="34" charset="0"/>
              <a:buNone/>
            </a:pPr>
            <a:r>
              <a:rPr lang="en-US" sz="1050" dirty="0">
                <a:solidFill>
                  <a:schemeClr val="tx2"/>
                </a:solidFill>
                <a:latin typeface="Helvetica Light"/>
              </a:rPr>
              <a:t>Container</a:t>
            </a:r>
            <a:endParaRPr lang="en-US" sz="900" dirty="0">
              <a:solidFill>
                <a:schemeClr val="tx2"/>
              </a:solidFill>
              <a:latin typeface="Helvetica Light"/>
            </a:endParaRPr>
          </a:p>
        </p:txBody>
      </p:sp>
      <p:grpSp>
        <p:nvGrpSpPr>
          <p:cNvPr id="76" name="Group 75">
            <a:extLst>
              <a:ext uri="{FF2B5EF4-FFF2-40B4-BE49-F238E27FC236}">
                <a16:creationId xmlns:a16="http://schemas.microsoft.com/office/drawing/2014/main" id="{549A6FE6-69A2-4215-BB2F-124DEC797381}"/>
              </a:ext>
            </a:extLst>
          </p:cNvPr>
          <p:cNvGrpSpPr/>
          <p:nvPr/>
        </p:nvGrpSpPr>
        <p:grpSpPr>
          <a:xfrm>
            <a:off x="2084530" y="2938021"/>
            <a:ext cx="672173" cy="327483"/>
            <a:chOff x="1885961" y="3377035"/>
            <a:chExt cx="540021" cy="281532"/>
          </a:xfrm>
        </p:grpSpPr>
        <p:pic>
          <p:nvPicPr>
            <p:cNvPr id="77" name="Picture 76" descr="A close up of a logo&#10;&#10;Description generated with very high confidence">
              <a:extLst>
                <a:ext uri="{FF2B5EF4-FFF2-40B4-BE49-F238E27FC236}">
                  <a16:creationId xmlns:a16="http://schemas.microsoft.com/office/drawing/2014/main" id="{F9DAFAB7-5201-4B93-8D28-028869BBD201}"/>
                </a:ext>
              </a:extLst>
            </p:cNvPr>
            <p:cNvPicPr>
              <a:picLocks noChangeAspect="1"/>
            </p:cNvPicPr>
            <p:nvPr/>
          </p:nvPicPr>
          <p:blipFill>
            <a:blip r:embed="rId10">
              <a:duotone>
                <a:schemeClr val="accent4">
                  <a:shade val="45000"/>
                  <a:satMod val="135000"/>
                </a:schemeClr>
                <a:prstClr val="white"/>
              </a:duotone>
            </a:blip>
            <a:stretch>
              <a:fillRect/>
            </a:stretch>
          </p:blipFill>
          <p:spPr>
            <a:xfrm>
              <a:off x="1885961" y="3449618"/>
              <a:ext cx="200648" cy="20064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915ED990-A631-4618-BFF2-2DA4756F0EB1}"/>
                </a:ext>
              </a:extLst>
            </p:cNvPr>
            <p:cNvPicPr>
              <a:picLocks noChangeAspect="1"/>
            </p:cNvPicPr>
            <p:nvPr/>
          </p:nvPicPr>
          <p:blipFill>
            <a:blip r:embed="rId10">
              <a:duotone>
                <a:schemeClr val="accent2">
                  <a:shade val="45000"/>
                  <a:satMod val="135000"/>
                </a:schemeClr>
                <a:prstClr val="white"/>
              </a:duotone>
            </a:blip>
            <a:stretch>
              <a:fillRect/>
            </a:stretch>
          </p:blipFill>
          <p:spPr>
            <a:xfrm>
              <a:off x="2225334" y="3457919"/>
              <a:ext cx="200648" cy="20064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BCEA8C09-40CA-42E5-A1CA-465BD40227CF}"/>
                </a:ext>
              </a:extLst>
            </p:cNvPr>
            <p:cNvPicPr>
              <a:picLocks noChangeAspect="1"/>
            </p:cNvPicPr>
            <p:nvPr/>
          </p:nvPicPr>
          <p:blipFill>
            <a:blip r:embed="rId10">
              <a:grayscl/>
            </a:blip>
            <a:stretch>
              <a:fillRect/>
            </a:stretch>
          </p:blipFill>
          <p:spPr>
            <a:xfrm>
              <a:off x="2052168" y="3377035"/>
              <a:ext cx="200648" cy="200648"/>
            </a:xfrm>
            <a:prstGeom prst="rect">
              <a:avLst/>
            </a:prstGeom>
          </p:spPr>
        </p:pic>
      </p:grpSp>
      <p:sp>
        <p:nvSpPr>
          <p:cNvPr id="6" name="Slide Number Placeholder 5">
            <a:extLst>
              <a:ext uri="{FF2B5EF4-FFF2-40B4-BE49-F238E27FC236}">
                <a16:creationId xmlns:a16="http://schemas.microsoft.com/office/drawing/2014/main" id="{2FAF03C5-9549-4BEF-8C77-F15D9CEA5787}"/>
              </a:ext>
            </a:extLst>
          </p:cNvPr>
          <p:cNvSpPr>
            <a:spLocks noGrp="1"/>
          </p:cNvSpPr>
          <p:nvPr>
            <p:ph type="sldNum" sz="quarter" idx="4"/>
          </p:nvPr>
        </p:nvSpPr>
        <p:spPr/>
        <p:txBody>
          <a:bodyPr/>
          <a:lstStyle/>
          <a:p>
            <a:fld id="{0D3FE423-99AA-8A44-92E3-1EA415DCE0E9}" type="slidenum">
              <a:rPr lang="en-US" smtClean="0"/>
              <a:pPr/>
              <a:t>2</a:t>
            </a:fld>
            <a:endParaRPr lang="en-US" dirty="0"/>
          </a:p>
        </p:txBody>
      </p:sp>
      <p:sp>
        <p:nvSpPr>
          <p:cNvPr id="80" name="Subtitle 2">
            <a:extLst>
              <a:ext uri="{FF2B5EF4-FFF2-40B4-BE49-F238E27FC236}">
                <a16:creationId xmlns:a16="http://schemas.microsoft.com/office/drawing/2014/main" id="{BD799663-69F3-48DF-8CCD-E28E5408E8B2}"/>
              </a:ext>
            </a:extLst>
          </p:cNvPr>
          <p:cNvSpPr txBox="1">
            <a:spLocks/>
          </p:cNvSpPr>
          <p:nvPr/>
        </p:nvSpPr>
        <p:spPr>
          <a:xfrm>
            <a:off x="11109013" y="6623342"/>
            <a:ext cx="694361" cy="14382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200" kern="1200" baseline="0">
                <a:solidFill>
                  <a:srgbClr val="FFFFFF"/>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Ligh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Ligh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sz="900" dirty="0">
                <a:solidFill>
                  <a:schemeClr val="tx1"/>
                </a:solidFill>
                <a:latin typeface="Helvetica Light"/>
              </a:rPr>
              <a:t>Confidential |</a:t>
            </a:r>
          </a:p>
        </p:txBody>
      </p:sp>
    </p:spTree>
    <p:extLst>
      <p:ext uri="{BB962C8B-B14F-4D97-AF65-F5344CB8AC3E}">
        <p14:creationId xmlns:p14="http://schemas.microsoft.com/office/powerpoint/2010/main" val="73585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A72E5-2E8F-4714-BC4F-30B02D01AABD}"/>
              </a:ext>
            </a:extLst>
          </p:cNvPr>
          <p:cNvSpPr>
            <a:spLocks noGrp="1"/>
          </p:cNvSpPr>
          <p:nvPr>
            <p:ph type="title"/>
          </p:nvPr>
        </p:nvSpPr>
        <p:spPr/>
        <p:txBody>
          <a:bodyPr>
            <a:normAutofit fontScale="90000"/>
          </a:bodyPr>
          <a:lstStyle/>
          <a:p>
            <a:r>
              <a:rPr lang="en-US" dirty="0"/>
              <a:t>Providing Temperature Risk Coverage.</a:t>
            </a:r>
          </a:p>
        </p:txBody>
      </p:sp>
      <p:sp>
        <p:nvSpPr>
          <p:cNvPr id="13" name="Text Placeholder 1">
            <a:extLst>
              <a:ext uri="{FF2B5EF4-FFF2-40B4-BE49-F238E27FC236}">
                <a16:creationId xmlns:a16="http://schemas.microsoft.com/office/drawing/2014/main" id="{D5177186-99F4-43B1-8B42-A99F8314CD8B}"/>
              </a:ext>
            </a:extLst>
          </p:cNvPr>
          <p:cNvSpPr txBox="1">
            <a:spLocks/>
          </p:cNvSpPr>
          <p:nvPr/>
        </p:nvSpPr>
        <p:spPr>
          <a:xfrm>
            <a:off x="634732" y="3307167"/>
            <a:ext cx="9334768" cy="1442634"/>
          </a:xfrm>
          <a:prstGeom prst="rect">
            <a:avLst/>
          </a:prstGeom>
        </p:spPr>
        <p:txBody>
          <a:bodyPr vert="horz" lIns="0" tIns="0" rIns="0" bIns="0" rtlCol="0" anchor="t">
            <a:noAutofit/>
          </a:bodyPr>
          <a:lstStyle>
            <a:defPPr>
              <a:defRPr lang="en-US"/>
            </a:defPPr>
            <a:lvl1pPr indent="0">
              <a:spcBef>
                <a:spcPts val="1800"/>
              </a:spcBef>
              <a:buFont typeface="Arial"/>
              <a:buNone/>
              <a:defRPr sz="2200" b="0" baseline="0">
                <a:solidFill>
                  <a:schemeClr val="tx2"/>
                </a:solidFill>
                <a:latin typeface="Helvetica Light"/>
                <a:cs typeface="Helvetica"/>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dirty="0"/>
              <a:t>The Problem </a:t>
            </a:r>
          </a:p>
          <a:p>
            <a:pPr>
              <a:spcBef>
                <a:spcPts val="0"/>
              </a:spcBef>
            </a:pPr>
            <a:r>
              <a:rPr lang="en-GB" sz="1600" dirty="0"/>
              <a:t>Pharma companies need to guarantee end-to-end temperature control towards regulators and clients. This is getting more and more important as new biotech medications often are temperature sensitive.</a:t>
            </a:r>
          </a:p>
          <a:p>
            <a:pPr>
              <a:spcBef>
                <a:spcPts val="600"/>
              </a:spcBef>
            </a:pPr>
            <a:r>
              <a:rPr lang="en-GB" sz="1600" dirty="0"/>
              <a:t>Currently, pharma companies need to bear this risk on their own as freight forwarders do not offer neither data basis nor guarantees, and insurance companies exclude temperature coverage.</a:t>
            </a:r>
          </a:p>
          <a:p>
            <a:endParaRPr lang="de-CH" dirty="0"/>
          </a:p>
        </p:txBody>
      </p:sp>
      <p:sp>
        <p:nvSpPr>
          <p:cNvPr id="14" name="Text Placeholder 1">
            <a:extLst>
              <a:ext uri="{FF2B5EF4-FFF2-40B4-BE49-F238E27FC236}">
                <a16:creationId xmlns:a16="http://schemas.microsoft.com/office/drawing/2014/main" id="{C7A467BB-AB58-45D0-B403-483A0A39C39B}"/>
              </a:ext>
            </a:extLst>
          </p:cNvPr>
          <p:cNvSpPr txBox="1">
            <a:spLocks/>
          </p:cNvSpPr>
          <p:nvPr/>
        </p:nvSpPr>
        <p:spPr>
          <a:xfrm>
            <a:off x="4070349" y="4826000"/>
            <a:ext cx="7660439" cy="1597321"/>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spcBef>
                <a:spcPts val="1800"/>
              </a:spcBef>
            </a:pPr>
            <a:r>
              <a:rPr lang="en-GB" sz="2200" dirty="0"/>
              <a:t>The Solution</a:t>
            </a:r>
          </a:p>
          <a:p>
            <a:pPr>
              <a:spcBef>
                <a:spcPts val="0"/>
              </a:spcBef>
            </a:pPr>
            <a:r>
              <a:rPr lang="en-US" dirty="0"/>
              <a:t>Prometheon is a smart containers company and uses real-time data for automated underwriting and trigger-based claims payments. We offer:</a:t>
            </a:r>
          </a:p>
          <a:p>
            <a:pPr marL="266700" indent="-266700">
              <a:spcBef>
                <a:spcPts val="600"/>
              </a:spcBef>
            </a:pPr>
            <a:r>
              <a:rPr lang="en-US" dirty="0"/>
              <a:t>	Granular per-risk pricing of container transports</a:t>
            </a:r>
          </a:p>
          <a:p>
            <a:pPr marL="266700" indent="-266700">
              <a:spcBef>
                <a:spcPts val="0"/>
              </a:spcBef>
            </a:pPr>
            <a:r>
              <a:rPr lang="en-US" dirty="0"/>
              <a:t>	Automated underwriting and claims pay-out within days</a:t>
            </a:r>
          </a:p>
        </p:txBody>
      </p:sp>
      <p:cxnSp>
        <p:nvCxnSpPr>
          <p:cNvPr id="15" name="Straight Connector 14">
            <a:extLst>
              <a:ext uri="{FF2B5EF4-FFF2-40B4-BE49-F238E27FC236}">
                <a16:creationId xmlns:a16="http://schemas.microsoft.com/office/drawing/2014/main" id="{EB75937B-D7C5-4CF6-8FCC-3D8B44B46E3D}"/>
              </a:ext>
            </a:extLst>
          </p:cNvPr>
          <p:cNvCxnSpPr>
            <a:cxnSpLocks/>
          </p:cNvCxnSpPr>
          <p:nvPr/>
        </p:nvCxnSpPr>
        <p:spPr>
          <a:xfrm>
            <a:off x="634733" y="3650845"/>
            <a:ext cx="3051609" cy="0"/>
          </a:xfrm>
          <a:prstGeom prst="line">
            <a:avLst/>
          </a:prstGeom>
          <a:ln w="12700"/>
          <a:effectLst/>
        </p:spPr>
        <p:style>
          <a:lnRef idx="2">
            <a:schemeClr val="accent5"/>
          </a:lnRef>
          <a:fillRef idx="0">
            <a:schemeClr val="accent5"/>
          </a:fillRef>
          <a:effectRef idx="1">
            <a:schemeClr val="accent5"/>
          </a:effectRef>
          <a:fontRef idx="minor">
            <a:schemeClr val="tx1"/>
          </a:fontRef>
        </p:style>
      </p:cxnSp>
      <p:cxnSp>
        <p:nvCxnSpPr>
          <p:cNvPr id="16" name="Straight Connector 15">
            <a:extLst>
              <a:ext uri="{FF2B5EF4-FFF2-40B4-BE49-F238E27FC236}">
                <a16:creationId xmlns:a16="http://schemas.microsoft.com/office/drawing/2014/main" id="{B35D0222-F1DC-41B9-A778-FCF081FD6B02}"/>
              </a:ext>
            </a:extLst>
          </p:cNvPr>
          <p:cNvCxnSpPr>
            <a:cxnSpLocks/>
          </p:cNvCxnSpPr>
          <p:nvPr/>
        </p:nvCxnSpPr>
        <p:spPr>
          <a:xfrm>
            <a:off x="4070349" y="5149806"/>
            <a:ext cx="3051609" cy="0"/>
          </a:xfrm>
          <a:prstGeom prst="line">
            <a:avLst/>
          </a:prstGeom>
          <a:ln w="12700">
            <a:solidFill>
              <a:schemeClr val="accent1"/>
            </a:solidFill>
          </a:ln>
          <a:effectLst/>
        </p:spPr>
        <p:style>
          <a:lnRef idx="2">
            <a:schemeClr val="accent5"/>
          </a:lnRef>
          <a:fillRef idx="0">
            <a:schemeClr val="accent5"/>
          </a:fillRef>
          <a:effectRef idx="1">
            <a:schemeClr val="accent5"/>
          </a:effectRef>
          <a:fontRef idx="minor">
            <a:schemeClr val="tx1"/>
          </a:fontRef>
        </p:style>
      </p:cxnSp>
      <p:sp>
        <p:nvSpPr>
          <p:cNvPr id="17" name="Isosceles Triangle 16">
            <a:extLst>
              <a:ext uri="{FF2B5EF4-FFF2-40B4-BE49-F238E27FC236}">
                <a16:creationId xmlns:a16="http://schemas.microsoft.com/office/drawing/2014/main" id="{6D512AC1-5F5E-4037-A81C-A4AD99E2F8D3}"/>
              </a:ext>
            </a:extLst>
          </p:cNvPr>
          <p:cNvSpPr/>
          <p:nvPr/>
        </p:nvSpPr>
        <p:spPr>
          <a:xfrm rot="5400000">
            <a:off x="4152565" y="5781111"/>
            <a:ext cx="126332" cy="11430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8" name="Isosceles Triangle 17">
            <a:extLst>
              <a:ext uri="{FF2B5EF4-FFF2-40B4-BE49-F238E27FC236}">
                <a16:creationId xmlns:a16="http://schemas.microsoft.com/office/drawing/2014/main" id="{37FBD9BF-8DA6-4263-AAAA-BA21F6F032DB}"/>
              </a:ext>
            </a:extLst>
          </p:cNvPr>
          <p:cNvSpPr/>
          <p:nvPr/>
        </p:nvSpPr>
        <p:spPr>
          <a:xfrm rot="5400000">
            <a:off x="4152565" y="6029585"/>
            <a:ext cx="126332" cy="11430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 name="Subtitle 2">
            <a:extLst>
              <a:ext uri="{FF2B5EF4-FFF2-40B4-BE49-F238E27FC236}">
                <a16:creationId xmlns:a16="http://schemas.microsoft.com/office/drawing/2014/main" id="{9B4FDC3C-4B49-4E38-BB3E-24470EC162B3}"/>
              </a:ext>
            </a:extLst>
          </p:cNvPr>
          <p:cNvSpPr txBox="1">
            <a:spLocks/>
          </p:cNvSpPr>
          <p:nvPr/>
        </p:nvSpPr>
        <p:spPr>
          <a:xfrm>
            <a:off x="11109013" y="6623342"/>
            <a:ext cx="694361" cy="14382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200" kern="1200" baseline="0">
                <a:solidFill>
                  <a:srgbClr val="FFFFFF"/>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Ligh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Ligh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sz="900" dirty="0">
                <a:solidFill>
                  <a:schemeClr val="tx1"/>
                </a:solidFill>
                <a:latin typeface="Helvetica Light"/>
              </a:rPr>
              <a:t>Confidential |</a:t>
            </a:r>
          </a:p>
        </p:txBody>
      </p:sp>
    </p:spTree>
    <p:extLst>
      <p:ext uri="{BB962C8B-B14F-4D97-AF65-F5344CB8AC3E}">
        <p14:creationId xmlns:p14="http://schemas.microsoft.com/office/powerpoint/2010/main" val="316894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4CE0-5FD2-41F6-835A-3D37A04BFB64}"/>
              </a:ext>
            </a:extLst>
          </p:cNvPr>
          <p:cNvSpPr>
            <a:spLocks noGrp="1"/>
          </p:cNvSpPr>
          <p:nvPr>
            <p:ph type="title"/>
          </p:nvPr>
        </p:nvSpPr>
        <p:spPr/>
        <p:txBody>
          <a:bodyPr>
            <a:normAutofit fontScale="90000"/>
          </a:bodyPr>
          <a:lstStyle/>
          <a:p>
            <a:r>
              <a:rPr lang="en-US" dirty="0"/>
              <a:t>A LARGE MARKET. AND A LOT OF EFFICIENCY SAVINGS.</a:t>
            </a:r>
          </a:p>
        </p:txBody>
      </p:sp>
      <p:sp>
        <p:nvSpPr>
          <p:cNvPr id="3" name="Text Placeholder 2">
            <a:extLst>
              <a:ext uri="{FF2B5EF4-FFF2-40B4-BE49-F238E27FC236}">
                <a16:creationId xmlns:a16="http://schemas.microsoft.com/office/drawing/2014/main" id="{85292605-60E0-4AB7-9802-9A5E80AAEA3A}"/>
              </a:ext>
            </a:extLst>
          </p:cNvPr>
          <p:cNvSpPr>
            <a:spLocks noGrp="1"/>
          </p:cNvSpPr>
          <p:nvPr>
            <p:ph type="body" idx="1"/>
          </p:nvPr>
        </p:nvSpPr>
        <p:spPr>
          <a:xfrm>
            <a:off x="4831561" y="3243514"/>
            <a:ext cx="2404714" cy="292199"/>
          </a:xfrm>
        </p:spPr>
        <p:txBody>
          <a:bodyPr/>
          <a:lstStyle/>
          <a:p>
            <a:pPr marL="0" indent="0" algn="ctr">
              <a:buNone/>
            </a:pPr>
            <a:r>
              <a:rPr lang="en-US" dirty="0"/>
              <a:t>Premium Volume*</a:t>
            </a:r>
          </a:p>
        </p:txBody>
      </p:sp>
      <p:sp>
        <p:nvSpPr>
          <p:cNvPr id="4" name="Text Placeholder 3">
            <a:extLst>
              <a:ext uri="{FF2B5EF4-FFF2-40B4-BE49-F238E27FC236}">
                <a16:creationId xmlns:a16="http://schemas.microsoft.com/office/drawing/2014/main" id="{66389CC1-5BF5-414C-BB33-779FEB2C1E7B}"/>
              </a:ext>
            </a:extLst>
          </p:cNvPr>
          <p:cNvSpPr>
            <a:spLocks noGrp="1"/>
          </p:cNvSpPr>
          <p:nvPr>
            <p:ph type="body" idx="10"/>
          </p:nvPr>
        </p:nvSpPr>
        <p:spPr>
          <a:xfrm>
            <a:off x="5133201" y="3683630"/>
            <a:ext cx="1801433" cy="932400"/>
          </a:xfrm>
        </p:spPr>
        <p:txBody>
          <a:bodyPr/>
          <a:lstStyle/>
          <a:p>
            <a:r>
              <a:rPr lang="en-US" cap="none" dirty="0"/>
              <a:t>25mn</a:t>
            </a:r>
          </a:p>
        </p:txBody>
      </p:sp>
      <p:sp>
        <p:nvSpPr>
          <p:cNvPr id="5" name="Text Placeholder 4">
            <a:extLst>
              <a:ext uri="{FF2B5EF4-FFF2-40B4-BE49-F238E27FC236}">
                <a16:creationId xmlns:a16="http://schemas.microsoft.com/office/drawing/2014/main" id="{850BC824-0B77-44E8-A48D-0E0E6DDF655C}"/>
              </a:ext>
            </a:extLst>
          </p:cNvPr>
          <p:cNvSpPr>
            <a:spLocks noGrp="1"/>
          </p:cNvSpPr>
          <p:nvPr>
            <p:ph type="body" idx="11"/>
          </p:nvPr>
        </p:nvSpPr>
        <p:spPr>
          <a:xfrm>
            <a:off x="4783634" y="4892376"/>
            <a:ext cx="2500568" cy="1074084"/>
          </a:xfrm>
        </p:spPr>
        <p:txBody>
          <a:bodyPr/>
          <a:lstStyle/>
          <a:p>
            <a:r>
              <a:rPr lang="en-US" dirty="0"/>
              <a:t>We estimate that by 2023 we could have a premium volume of USD 25mn with Prometheon containers alone.</a:t>
            </a:r>
          </a:p>
        </p:txBody>
      </p:sp>
      <p:sp>
        <p:nvSpPr>
          <p:cNvPr id="6" name="Text Placeholder 5">
            <a:extLst>
              <a:ext uri="{FF2B5EF4-FFF2-40B4-BE49-F238E27FC236}">
                <a16:creationId xmlns:a16="http://schemas.microsoft.com/office/drawing/2014/main" id="{3EAC2126-2A57-4457-8F9E-96BAD64B920F}"/>
              </a:ext>
            </a:extLst>
          </p:cNvPr>
          <p:cNvSpPr>
            <a:spLocks noGrp="1"/>
          </p:cNvSpPr>
          <p:nvPr>
            <p:ph type="body" idx="12"/>
          </p:nvPr>
        </p:nvSpPr>
        <p:spPr>
          <a:xfrm>
            <a:off x="8458681" y="3243514"/>
            <a:ext cx="2404714" cy="292199"/>
          </a:xfrm>
        </p:spPr>
        <p:txBody>
          <a:bodyPr/>
          <a:lstStyle/>
          <a:p>
            <a:pPr marL="0" indent="0" algn="ctr">
              <a:buNone/>
            </a:pPr>
            <a:r>
              <a:rPr lang="en-US" dirty="0"/>
              <a:t>Cost Savings*</a:t>
            </a:r>
          </a:p>
        </p:txBody>
      </p:sp>
      <p:sp>
        <p:nvSpPr>
          <p:cNvPr id="7" name="Text Placeholder 6">
            <a:extLst>
              <a:ext uri="{FF2B5EF4-FFF2-40B4-BE49-F238E27FC236}">
                <a16:creationId xmlns:a16="http://schemas.microsoft.com/office/drawing/2014/main" id="{0A969229-0B6C-46CC-B58C-182EC255C7B9}"/>
              </a:ext>
            </a:extLst>
          </p:cNvPr>
          <p:cNvSpPr>
            <a:spLocks noGrp="1"/>
          </p:cNvSpPr>
          <p:nvPr>
            <p:ph type="body" idx="13"/>
          </p:nvPr>
        </p:nvSpPr>
        <p:spPr>
          <a:xfrm>
            <a:off x="9057974" y="3683630"/>
            <a:ext cx="1423122" cy="932400"/>
          </a:xfrm>
        </p:spPr>
        <p:txBody>
          <a:bodyPr/>
          <a:lstStyle/>
          <a:p>
            <a:r>
              <a:rPr lang="en-US" cap="none" dirty="0"/>
              <a:t>70%</a:t>
            </a:r>
          </a:p>
        </p:txBody>
      </p:sp>
      <p:sp>
        <p:nvSpPr>
          <p:cNvPr id="8" name="Text Placeholder 7">
            <a:extLst>
              <a:ext uri="{FF2B5EF4-FFF2-40B4-BE49-F238E27FC236}">
                <a16:creationId xmlns:a16="http://schemas.microsoft.com/office/drawing/2014/main" id="{4663A520-3704-466F-A718-27003E5BBB46}"/>
              </a:ext>
            </a:extLst>
          </p:cNvPr>
          <p:cNvSpPr>
            <a:spLocks noGrp="1"/>
          </p:cNvSpPr>
          <p:nvPr>
            <p:ph type="body" idx="14"/>
          </p:nvPr>
        </p:nvSpPr>
        <p:spPr>
          <a:xfrm>
            <a:off x="8410754" y="4892376"/>
            <a:ext cx="2500568" cy="1074084"/>
          </a:xfrm>
        </p:spPr>
        <p:txBody>
          <a:bodyPr/>
          <a:lstStyle/>
          <a:p>
            <a:r>
              <a:rPr lang="en-US" dirty="0"/>
              <a:t>Thanks to automated policy inception, monitoring and claims handling and access to free distribution we estimate that our costs are 70% below the market.</a:t>
            </a:r>
          </a:p>
        </p:txBody>
      </p:sp>
      <p:sp>
        <p:nvSpPr>
          <p:cNvPr id="9" name="Text Placeholder 8">
            <a:extLst>
              <a:ext uri="{FF2B5EF4-FFF2-40B4-BE49-F238E27FC236}">
                <a16:creationId xmlns:a16="http://schemas.microsoft.com/office/drawing/2014/main" id="{E1FDFEAC-9A20-4B49-993B-713B2E7FDF9A}"/>
              </a:ext>
            </a:extLst>
          </p:cNvPr>
          <p:cNvSpPr>
            <a:spLocks noGrp="1"/>
          </p:cNvSpPr>
          <p:nvPr>
            <p:ph type="body" idx="15"/>
          </p:nvPr>
        </p:nvSpPr>
        <p:spPr>
          <a:xfrm>
            <a:off x="1252368" y="3243514"/>
            <a:ext cx="2404714" cy="292199"/>
          </a:xfrm>
        </p:spPr>
        <p:txBody>
          <a:bodyPr/>
          <a:lstStyle/>
          <a:p>
            <a:pPr marL="0" indent="0" algn="ctr">
              <a:buNone/>
            </a:pPr>
            <a:r>
              <a:rPr lang="en-US" dirty="0"/>
              <a:t>Active Loss Prevention*</a:t>
            </a:r>
          </a:p>
        </p:txBody>
      </p:sp>
      <p:sp>
        <p:nvSpPr>
          <p:cNvPr id="10" name="Text Placeholder 9">
            <a:extLst>
              <a:ext uri="{FF2B5EF4-FFF2-40B4-BE49-F238E27FC236}">
                <a16:creationId xmlns:a16="http://schemas.microsoft.com/office/drawing/2014/main" id="{A6C1F5A3-F866-49AF-80E4-DE532D3A8AC5}"/>
              </a:ext>
            </a:extLst>
          </p:cNvPr>
          <p:cNvSpPr>
            <a:spLocks noGrp="1"/>
          </p:cNvSpPr>
          <p:nvPr>
            <p:ph type="body" idx="16"/>
          </p:nvPr>
        </p:nvSpPr>
        <p:spPr>
          <a:xfrm>
            <a:off x="1855649" y="3683630"/>
            <a:ext cx="1423122" cy="932400"/>
          </a:xfrm>
        </p:spPr>
        <p:txBody>
          <a:bodyPr/>
          <a:lstStyle/>
          <a:p>
            <a:r>
              <a:rPr lang="en-US" cap="none" dirty="0"/>
              <a:t>80%</a:t>
            </a:r>
          </a:p>
        </p:txBody>
      </p:sp>
      <p:sp>
        <p:nvSpPr>
          <p:cNvPr id="11" name="Text Placeholder 10">
            <a:extLst>
              <a:ext uri="{FF2B5EF4-FFF2-40B4-BE49-F238E27FC236}">
                <a16:creationId xmlns:a16="http://schemas.microsoft.com/office/drawing/2014/main" id="{09538A3F-5001-4ADF-AFD2-146871648291}"/>
              </a:ext>
            </a:extLst>
          </p:cNvPr>
          <p:cNvSpPr>
            <a:spLocks noGrp="1"/>
          </p:cNvSpPr>
          <p:nvPr>
            <p:ph type="body" idx="17"/>
          </p:nvPr>
        </p:nvSpPr>
        <p:spPr>
          <a:xfrm>
            <a:off x="1204441" y="4892376"/>
            <a:ext cx="2500568" cy="1074084"/>
          </a:xfrm>
        </p:spPr>
        <p:txBody>
          <a:bodyPr/>
          <a:lstStyle/>
          <a:p>
            <a:r>
              <a:rPr lang="en-US" dirty="0"/>
              <a:t>Through active risk monitoring based on sensor data we can prevent 80% of losses.</a:t>
            </a:r>
          </a:p>
        </p:txBody>
      </p:sp>
      <p:sp>
        <p:nvSpPr>
          <p:cNvPr id="13" name="Text Placeholder 7">
            <a:extLst>
              <a:ext uri="{FF2B5EF4-FFF2-40B4-BE49-F238E27FC236}">
                <a16:creationId xmlns:a16="http://schemas.microsoft.com/office/drawing/2014/main" id="{B8A83BFB-83EE-4175-B81C-A2FCBBFD6AED}"/>
              </a:ext>
            </a:extLst>
          </p:cNvPr>
          <p:cNvSpPr txBox="1">
            <a:spLocks/>
          </p:cNvSpPr>
          <p:nvPr/>
        </p:nvSpPr>
        <p:spPr>
          <a:xfrm>
            <a:off x="9874249" y="6103162"/>
            <a:ext cx="1484009" cy="203088"/>
          </a:xfrm>
          <a:prstGeom prst="rect">
            <a:avLst/>
          </a:prstGeom>
          <a:ln w="12700">
            <a:miter lim="400000"/>
          </a:ln>
        </p:spPr>
        <p:txBody>
          <a:bodyPr vert="horz" wrap="square" lIns="35717" tIns="35717" rIns="35717" bIns="35717" rtlCol="0" anchor="t">
            <a:noAutofit/>
          </a:bodyPr>
          <a:lstStyle>
            <a:lvl1pPr marL="0" indent="0" algn="l" defTabSz="457200" rtl="0" eaLnBrk="1" latinLnBrk="0" hangingPunct="1">
              <a:spcBef>
                <a:spcPct val="20000"/>
              </a:spcBef>
              <a:buFont typeface="Arial"/>
              <a:buNone/>
              <a:defRPr lang="en-US" sz="1200" kern="1200" dirty="0" smtClean="0">
                <a:solidFill>
                  <a:schemeClr val="tx2"/>
                </a:solidFill>
                <a:latin typeface="Helvetica"/>
                <a:ea typeface="Avenir Medium"/>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 numbers not yet verified</a:t>
            </a:r>
          </a:p>
        </p:txBody>
      </p:sp>
      <p:sp>
        <p:nvSpPr>
          <p:cNvPr id="14" name="Subtitle 2">
            <a:extLst>
              <a:ext uri="{FF2B5EF4-FFF2-40B4-BE49-F238E27FC236}">
                <a16:creationId xmlns:a16="http://schemas.microsoft.com/office/drawing/2014/main" id="{528628E4-446B-4D8D-86AA-ACB1E9C77FB6}"/>
              </a:ext>
            </a:extLst>
          </p:cNvPr>
          <p:cNvSpPr txBox="1">
            <a:spLocks/>
          </p:cNvSpPr>
          <p:nvPr/>
        </p:nvSpPr>
        <p:spPr>
          <a:xfrm>
            <a:off x="30480" y="6701474"/>
            <a:ext cx="694361" cy="14382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200" kern="1200" baseline="0">
                <a:solidFill>
                  <a:srgbClr val="FFFFFF"/>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Ligh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Ligh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900" dirty="0">
                <a:solidFill>
                  <a:schemeClr val="accent6"/>
                </a:solidFill>
              </a:rPr>
              <a:t>Confidential</a:t>
            </a:r>
          </a:p>
        </p:txBody>
      </p:sp>
    </p:spTree>
    <p:extLst>
      <p:ext uri="{BB962C8B-B14F-4D97-AF65-F5344CB8AC3E}">
        <p14:creationId xmlns:p14="http://schemas.microsoft.com/office/powerpoint/2010/main" val="11297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2C54DF-92AC-46BD-95F2-2C0ADA8959FA}"/>
              </a:ext>
            </a:extLst>
          </p:cNvPr>
          <p:cNvSpPr>
            <a:spLocks noGrp="1"/>
          </p:cNvSpPr>
          <p:nvPr>
            <p:ph type="body" idx="1"/>
          </p:nvPr>
        </p:nvSpPr>
        <p:spPr>
          <a:xfrm>
            <a:off x="335280" y="999309"/>
            <a:ext cx="11582400" cy="783771"/>
          </a:xfrm>
        </p:spPr>
        <p:txBody>
          <a:bodyPr>
            <a:noAutofit/>
          </a:bodyPr>
          <a:lstStyle/>
          <a:p>
            <a:r>
              <a:rPr lang="en-US" dirty="0"/>
              <a:t>Until 2022 100% of all pharma cold chain shipments will be logged. For a proper pricing of temperature risks it is paramount that insurers get hold of temperature data. We are in a unique position to build up an industry-leading data set of transportation temperature. We approach this goal from several angles:</a:t>
            </a:r>
          </a:p>
        </p:txBody>
      </p:sp>
      <p:sp>
        <p:nvSpPr>
          <p:cNvPr id="3" name="Title 2">
            <a:extLst>
              <a:ext uri="{FF2B5EF4-FFF2-40B4-BE49-F238E27FC236}">
                <a16:creationId xmlns:a16="http://schemas.microsoft.com/office/drawing/2014/main" id="{79025036-EE26-41BB-BCF1-437CEBC104F4}"/>
              </a:ext>
            </a:extLst>
          </p:cNvPr>
          <p:cNvSpPr>
            <a:spLocks noGrp="1"/>
          </p:cNvSpPr>
          <p:nvPr>
            <p:ph type="title"/>
          </p:nvPr>
        </p:nvSpPr>
        <p:spPr/>
        <p:txBody>
          <a:bodyPr>
            <a:normAutofit fontScale="90000"/>
          </a:bodyPr>
          <a:lstStyle/>
          <a:p>
            <a:r>
              <a:rPr lang="en-US" dirty="0"/>
              <a:t>Temperature Data for Pricing</a:t>
            </a:r>
          </a:p>
        </p:txBody>
      </p:sp>
      <p:pic>
        <p:nvPicPr>
          <p:cNvPr id="5" name="Picture 4">
            <a:extLst>
              <a:ext uri="{FF2B5EF4-FFF2-40B4-BE49-F238E27FC236}">
                <a16:creationId xmlns:a16="http://schemas.microsoft.com/office/drawing/2014/main" id="{2BA44AB5-0141-4D41-B44D-F38FDBB69287}"/>
              </a:ext>
            </a:extLst>
          </p:cNvPr>
          <p:cNvPicPr>
            <a:picLocks noChangeAspect="1"/>
          </p:cNvPicPr>
          <p:nvPr/>
        </p:nvPicPr>
        <p:blipFill>
          <a:blip r:embed="rId2"/>
          <a:stretch>
            <a:fillRect/>
          </a:stretch>
        </p:blipFill>
        <p:spPr>
          <a:xfrm>
            <a:off x="8328973" y="2739818"/>
            <a:ext cx="725092" cy="725092"/>
          </a:xfrm>
          <a:prstGeom prst="rect">
            <a:avLst/>
          </a:prstGeom>
        </p:spPr>
      </p:pic>
      <p:pic>
        <p:nvPicPr>
          <p:cNvPr id="6" name="Picture 5">
            <a:extLst>
              <a:ext uri="{FF2B5EF4-FFF2-40B4-BE49-F238E27FC236}">
                <a16:creationId xmlns:a16="http://schemas.microsoft.com/office/drawing/2014/main" id="{F3ADFC39-05DF-4AB9-A90B-83BB40FE2DFB}"/>
              </a:ext>
            </a:extLst>
          </p:cNvPr>
          <p:cNvPicPr>
            <a:picLocks noChangeAspect="1"/>
          </p:cNvPicPr>
          <p:nvPr/>
        </p:nvPicPr>
        <p:blipFill>
          <a:blip r:embed="rId2"/>
          <a:stretch>
            <a:fillRect/>
          </a:stretch>
        </p:blipFill>
        <p:spPr>
          <a:xfrm>
            <a:off x="9373912" y="3532298"/>
            <a:ext cx="725092" cy="725092"/>
          </a:xfrm>
          <a:prstGeom prst="rect">
            <a:avLst/>
          </a:prstGeom>
        </p:spPr>
      </p:pic>
      <p:pic>
        <p:nvPicPr>
          <p:cNvPr id="7" name="Picture 6">
            <a:extLst>
              <a:ext uri="{FF2B5EF4-FFF2-40B4-BE49-F238E27FC236}">
                <a16:creationId xmlns:a16="http://schemas.microsoft.com/office/drawing/2014/main" id="{08FD59D4-2210-4E86-A870-EA246622EF0F}"/>
              </a:ext>
            </a:extLst>
          </p:cNvPr>
          <p:cNvPicPr>
            <a:picLocks noChangeAspect="1"/>
          </p:cNvPicPr>
          <p:nvPr/>
        </p:nvPicPr>
        <p:blipFill>
          <a:blip r:embed="rId2"/>
          <a:stretch>
            <a:fillRect/>
          </a:stretch>
        </p:blipFill>
        <p:spPr>
          <a:xfrm>
            <a:off x="10155582" y="2495978"/>
            <a:ext cx="725092" cy="725092"/>
          </a:xfrm>
          <a:prstGeom prst="rect">
            <a:avLst/>
          </a:prstGeom>
        </p:spPr>
      </p:pic>
      <p:pic>
        <p:nvPicPr>
          <p:cNvPr id="8" name="Picture 7">
            <a:extLst>
              <a:ext uri="{FF2B5EF4-FFF2-40B4-BE49-F238E27FC236}">
                <a16:creationId xmlns:a16="http://schemas.microsoft.com/office/drawing/2014/main" id="{FAF62458-93CD-4B51-BAC5-76E8B1200569}"/>
              </a:ext>
            </a:extLst>
          </p:cNvPr>
          <p:cNvPicPr>
            <a:picLocks noChangeAspect="1"/>
          </p:cNvPicPr>
          <p:nvPr/>
        </p:nvPicPr>
        <p:blipFill>
          <a:blip r:embed="rId2"/>
          <a:stretch>
            <a:fillRect/>
          </a:stretch>
        </p:blipFill>
        <p:spPr>
          <a:xfrm>
            <a:off x="10676103" y="4202858"/>
            <a:ext cx="725092" cy="725092"/>
          </a:xfrm>
          <a:prstGeom prst="rect">
            <a:avLst/>
          </a:prstGeom>
        </p:spPr>
      </p:pic>
      <p:pic>
        <p:nvPicPr>
          <p:cNvPr id="9" name="Picture 8">
            <a:extLst>
              <a:ext uri="{FF2B5EF4-FFF2-40B4-BE49-F238E27FC236}">
                <a16:creationId xmlns:a16="http://schemas.microsoft.com/office/drawing/2014/main" id="{60E8AC96-9454-4B6B-8AD6-73A8E2FE7F1E}"/>
              </a:ext>
            </a:extLst>
          </p:cNvPr>
          <p:cNvPicPr>
            <a:picLocks noChangeAspect="1"/>
          </p:cNvPicPr>
          <p:nvPr/>
        </p:nvPicPr>
        <p:blipFill>
          <a:blip r:embed="rId2"/>
          <a:stretch>
            <a:fillRect/>
          </a:stretch>
        </p:blipFill>
        <p:spPr>
          <a:xfrm>
            <a:off x="9749092" y="4652438"/>
            <a:ext cx="725092" cy="725092"/>
          </a:xfrm>
          <a:prstGeom prst="rect">
            <a:avLst/>
          </a:prstGeom>
        </p:spPr>
      </p:pic>
      <p:pic>
        <p:nvPicPr>
          <p:cNvPr id="10" name="Picture 9">
            <a:extLst>
              <a:ext uri="{FF2B5EF4-FFF2-40B4-BE49-F238E27FC236}">
                <a16:creationId xmlns:a16="http://schemas.microsoft.com/office/drawing/2014/main" id="{0E21B2E0-F8FA-40F4-8DA3-C637118D8971}"/>
              </a:ext>
            </a:extLst>
          </p:cNvPr>
          <p:cNvPicPr>
            <a:picLocks noChangeAspect="1"/>
          </p:cNvPicPr>
          <p:nvPr/>
        </p:nvPicPr>
        <p:blipFill>
          <a:blip r:embed="rId2"/>
          <a:stretch>
            <a:fillRect/>
          </a:stretch>
        </p:blipFill>
        <p:spPr>
          <a:xfrm>
            <a:off x="8459535" y="4309825"/>
            <a:ext cx="725092" cy="725092"/>
          </a:xfrm>
          <a:prstGeom prst="rect">
            <a:avLst/>
          </a:prstGeom>
        </p:spPr>
      </p:pic>
      <p:sp>
        <p:nvSpPr>
          <p:cNvPr id="11" name="Content Placeholder 4">
            <a:extLst>
              <a:ext uri="{FF2B5EF4-FFF2-40B4-BE49-F238E27FC236}">
                <a16:creationId xmlns:a16="http://schemas.microsoft.com/office/drawing/2014/main" id="{16BFCEA5-A8BA-4847-816F-20EED9CA2B6E}"/>
              </a:ext>
            </a:extLst>
          </p:cNvPr>
          <p:cNvSpPr txBox="1">
            <a:spLocks/>
          </p:cNvSpPr>
          <p:nvPr/>
        </p:nvSpPr>
        <p:spPr>
          <a:xfrm>
            <a:off x="371067" y="2119307"/>
            <a:ext cx="45719" cy="817354"/>
          </a:xfrm>
          <a:prstGeom prst="rect">
            <a:avLst/>
          </a:prstGeom>
          <a:solidFill>
            <a:schemeClr val="accent5"/>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sz="1800" b="1" dirty="0">
              <a:solidFill>
                <a:schemeClr val="bg1"/>
              </a:solidFill>
              <a:latin typeface="Helvetica Light"/>
            </a:endParaRPr>
          </a:p>
        </p:txBody>
      </p:sp>
      <p:sp>
        <p:nvSpPr>
          <p:cNvPr id="12" name="Content Placeholder 4">
            <a:extLst>
              <a:ext uri="{FF2B5EF4-FFF2-40B4-BE49-F238E27FC236}">
                <a16:creationId xmlns:a16="http://schemas.microsoft.com/office/drawing/2014/main" id="{221849B4-7038-416C-A882-9C6C4BCBE139}"/>
              </a:ext>
            </a:extLst>
          </p:cNvPr>
          <p:cNvSpPr txBox="1">
            <a:spLocks/>
          </p:cNvSpPr>
          <p:nvPr/>
        </p:nvSpPr>
        <p:spPr>
          <a:xfrm>
            <a:off x="371067" y="4877406"/>
            <a:ext cx="45719" cy="817354"/>
          </a:xfrm>
          <a:prstGeom prst="rect">
            <a:avLst/>
          </a:prstGeom>
          <a:solidFill>
            <a:schemeClr val="accent3"/>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endParaRPr lang="en-GB" sz="1800" b="1" dirty="0">
              <a:solidFill>
                <a:schemeClr val="bg1"/>
              </a:solidFill>
              <a:latin typeface="Helvetica Light"/>
            </a:endParaRPr>
          </a:p>
        </p:txBody>
      </p:sp>
      <p:sp>
        <p:nvSpPr>
          <p:cNvPr id="13" name="Content Placeholder 4">
            <a:extLst>
              <a:ext uri="{FF2B5EF4-FFF2-40B4-BE49-F238E27FC236}">
                <a16:creationId xmlns:a16="http://schemas.microsoft.com/office/drawing/2014/main" id="{68D38D7F-BD19-4654-BB86-933A96BC2633}"/>
              </a:ext>
            </a:extLst>
          </p:cNvPr>
          <p:cNvSpPr txBox="1">
            <a:spLocks/>
          </p:cNvSpPr>
          <p:nvPr/>
        </p:nvSpPr>
        <p:spPr>
          <a:xfrm>
            <a:off x="371067" y="3958039"/>
            <a:ext cx="45719" cy="817354"/>
          </a:xfrm>
          <a:prstGeom prst="rect">
            <a:avLst/>
          </a:prstGeom>
          <a:solidFill>
            <a:schemeClr val="accent4">
              <a:lumMod val="60000"/>
              <a:lumOff val="4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endParaRPr lang="en-GB" sz="1800" b="1" dirty="0">
              <a:solidFill>
                <a:schemeClr val="bg1"/>
              </a:solidFill>
              <a:latin typeface="Helvetica Light"/>
            </a:endParaRPr>
          </a:p>
        </p:txBody>
      </p:sp>
      <p:sp>
        <p:nvSpPr>
          <p:cNvPr id="14" name="Content Placeholder 4">
            <a:extLst>
              <a:ext uri="{FF2B5EF4-FFF2-40B4-BE49-F238E27FC236}">
                <a16:creationId xmlns:a16="http://schemas.microsoft.com/office/drawing/2014/main" id="{DD25A59B-11F5-4044-B667-C45934C3A79C}"/>
              </a:ext>
            </a:extLst>
          </p:cNvPr>
          <p:cNvSpPr txBox="1">
            <a:spLocks/>
          </p:cNvSpPr>
          <p:nvPr/>
        </p:nvSpPr>
        <p:spPr>
          <a:xfrm>
            <a:off x="371067" y="3038673"/>
            <a:ext cx="45719" cy="817354"/>
          </a:xfrm>
          <a:prstGeom prst="rect">
            <a:avLst/>
          </a:prstGeom>
          <a:solidFill>
            <a:schemeClr val="accent4"/>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endParaRPr lang="en-GB" sz="1800" b="1" dirty="0">
              <a:solidFill>
                <a:schemeClr val="bg1"/>
              </a:solidFill>
              <a:latin typeface="Helvetica Light"/>
            </a:endParaRPr>
          </a:p>
        </p:txBody>
      </p:sp>
      <p:sp>
        <p:nvSpPr>
          <p:cNvPr id="15" name="Text Placeholder 1">
            <a:extLst>
              <a:ext uri="{FF2B5EF4-FFF2-40B4-BE49-F238E27FC236}">
                <a16:creationId xmlns:a16="http://schemas.microsoft.com/office/drawing/2014/main" id="{BB7D35BB-EF32-41D9-A540-958220064E60}"/>
              </a:ext>
            </a:extLst>
          </p:cNvPr>
          <p:cNvSpPr txBox="1">
            <a:spLocks/>
          </p:cNvSpPr>
          <p:nvPr/>
        </p:nvSpPr>
        <p:spPr>
          <a:xfrm>
            <a:off x="508225" y="2119307"/>
            <a:ext cx="6852625" cy="783771"/>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Collection of our data</a:t>
            </a:r>
          </a:p>
          <a:p>
            <a:r>
              <a:rPr lang="en-US" dirty="0"/>
              <a:t>We systematically collect insurance-relevant data on all SkyCell transports, ranging from airports to forwards to container types.</a:t>
            </a:r>
          </a:p>
        </p:txBody>
      </p:sp>
      <p:cxnSp>
        <p:nvCxnSpPr>
          <p:cNvPr id="18" name="Straight Connector 17">
            <a:extLst>
              <a:ext uri="{FF2B5EF4-FFF2-40B4-BE49-F238E27FC236}">
                <a16:creationId xmlns:a16="http://schemas.microsoft.com/office/drawing/2014/main" id="{43AB4A6C-49D0-4257-9617-62B26BF87F73}"/>
              </a:ext>
            </a:extLst>
          </p:cNvPr>
          <p:cNvCxnSpPr>
            <a:cxnSpLocks/>
          </p:cNvCxnSpPr>
          <p:nvPr/>
        </p:nvCxnSpPr>
        <p:spPr>
          <a:xfrm>
            <a:off x="416786" y="2376943"/>
            <a:ext cx="2379684" cy="0"/>
          </a:xfrm>
          <a:prstGeom prst="line">
            <a:avLst/>
          </a:prstGeom>
          <a:solidFill>
            <a:schemeClr val="accent5"/>
          </a:solidFill>
          <a:ln w="12700">
            <a:solidFill>
              <a:schemeClr val="accent5"/>
            </a:solidFill>
          </a:ln>
        </p:spPr>
        <p:style>
          <a:lnRef idx="2">
            <a:schemeClr val="accent4"/>
          </a:lnRef>
          <a:fillRef idx="1">
            <a:schemeClr val="lt1"/>
          </a:fillRef>
          <a:effectRef idx="0">
            <a:schemeClr val="accent4"/>
          </a:effectRef>
          <a:fontRef idx="minor">
            <a:schemeClr val="dk1"/>
          </a:fontRef>
        </p:style>
      </p:cxnSp>
      <p:sp>
        <p:nvSpPr>
          <p:cNvPr id="19" name="Text Placeholder 1">
            <a:extLst>
              <a:ext uri="{FF2B5EF4-FFF2-40B4-BE49-F238E27FC236}">
                <a16:creationId xmlns:a16="http://schemas.microsoft.com/office/drawing/2014/main" id="{84109CF5-51DC-425B-A789-7E44A10ED679}"/>
              </a:ext>
            </a:extLst>
          </p:cNvPr>
          <p:cNvSpPr txBox="1">
            <a:spLocks/>
          </p:cNvSpPr>
          <p:nvPr/>
        </p:nvSpPr>
        <p:spPr>
          <a:xfrm>
            <a:off x="508225" y="3055464"/>
            <a:ext cx="6852625" cy="783771"/>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Data sharing agreements with partners</a:t>
            </a:r>
          </a:p>
          <a:p>
            <a:r>
              <a:rPr lang="en-US" dirty="0"/>
              <a:t>We enter agreements with our partners to provide us data and extend the already available data set.</a:t>
            </a:r>
          </a:p>
        </p:txBody>
      </p:sp>
      <p:cxnSp>
        <p:nvCxnSpPr>
          <p:cNvPr id="20" name="Straight Connector 19">
            <a:extLst>
              <a:ext uri="{FF2B5EF4-FFF2-40B4-BE49-F238E27FC236}">
                <a16:creationId xmlns:a16="http://schemas.microsoft.com/office/drawing/2014/main" id="{EA5E54F9-E813-4E18-ACDE-B127F5F1C2A2}"/>
              </a:ext>
            </a:extLst>
          </p:cNvPr>
          <p:cNvCxnSpPr>
            <a:cxnSpLocks/>
          </p:cNvCxnSpPr>
          <p:nvPr/>
        </p:nvCxnSpPr>
        <p:spPr>
          <a:xfrm>
            <a:off x="416786" y="3329443"/>
            <a:ext cx="3553164" cy="0"/>
          </a:xfrm>
          <a:prstGeom prst="line">
            <a:avLst/>
          </a:prstGeom>
          <a:solidFill>
            <a:schemeClr val="accent5"/>
          </a:solidFill>
          <a:ln w="12700">
            <a:solidFill>
              <a:schemeClr val="accent4"/>
            </a:solidFill>
          </a:ln>
        </p:spPr>
        <p:style>
          <a:lnRef idx="2">
            <a:schemeClr val="accent4"/>
          </a:lnRef>
          <a:fillRef idx="1">
            <a:schemeClr val="lt1"/>
          </a:fillRef>
          <a:effectRef idx="0">
            <a:schemeClr val="accent4"/>
          </a:effectRef>
          <a:fontRef idx="minor">
            <a:schemeClr val="dk1"/>
          </a:fontRef>
        </p:style>
      </p:cxnSp>
      <p:sp>
        <p:nvSpPr>
          <p:cNvPr id="21" name="Text Placeholder 1">
            <a:extLst>
              <a:ext uri="{FF2B5EF4-FFF2-40B4-BE49-F238E27FC236}">
                <a16:creationId xmlns:a16="http://schemas.microsoft.com/office/drawing/2014/main" id="{70157FC1-3256-4968-8BF0-8F7E3396A7D1}"/>
              </a:ext>
            </a:extLst>
          </p:cNvPr>
          <p:cNvSpPr txBox="1">
            <a:spLocks/>
          </p:cNvSpPr>
          <p:nvPr/>
        </p:nvSpPr>
        <p:spPr>
          <a:xfrm>
            <a:off x="508225" y="3960604"/>
            <a:ext cx="6852625" cy="783771"/>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Collecting data on non-SkyCell containers</a:t>
            </a:r>
          </a:p>
          <a:p>
            <a:r>
              <a:rPr lang="en-US" dirty="0"/>
              <a:t>In existing partnerships with forwarders we offer to enclose our own loggers to any shipment. This allows forwarders to sell insurance on a commission basis.</a:t>
            </a:r>
          </a:p>
        </p:txBody>
      </p:sp>
      <p:cxnSp>
        <p:nvCxnSpPr>
          <p:cNvPr id="22" name="Straight Connector 21">
            <a:extLst>
              <a:ext uri="{FF2B5EF4-FFF2-40B4-BE49-F238E27FC236}">
                <a16:creationId xmlns:a16="http://schemas.microsoft.com/office/drawing/2014/main" id="{9D042436-0201-4980-B3F7-E665E1ADFD94}"/>
              </a:ext>
            </a:extLst>
          </p:cNvPr>
          <p:cNvCxnSpPr>
            <a:cxnSpLocks/>
          </p:cNvCxnSpPr>
          <p:nvPr/>
        </p:nvCxnSpPr>
        <p:spPr>
          <a:xfrm>
            <a:off x="416786" y="4234583"/>
            <a:ext cx="3842724" cy="0"/>
          </a:xfrm>
          <a:prstGeom prst="line">
            <a:avLst/>
          </a:prstGeom>
          <a:solidFill>
            <a:schemeClr val="accent5"/>
          </a:solidFill>
          <a:ln w="12700">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cxnSp>
      <p:sp>
        <p:nvSpPr>
          <p:cNvPr id="23" name="Text Placeholder 1">
            <a:extLst>
              <a:ext uri="{FF2B5EF4-FFF2-40B4-BE49-F238E27FC236}">
                <a16:creationId xmlns:a16="http://schemas.microsoft.com/office/drawing/2014/main" id="{4A30DD62-3F0C-415F-A1E0-B9C0ACB0D110}"/>
              </a:ext>
            </a:extLst>
          </p:cNvPr>
          <p:cNvSpPr txBox="1">
            <a:spLocks/>
          </p:cNvSpPr>
          <p:nvPr/>
        </p:nvSpPr>
        <p:spPr>
          <a:xfrm>
            <a:off x="508225" y="4893571"/>
            <a:ext cx="6852625" cy="783771"/>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Cooperation with logger companies</a:t>
            </a:r>
          </a:p>
          <a:p>
            <a:r>
              <a:rPr lang="en-US" dirty="0"/>
              <a:t>We set up cooperation agreements with logger companies where we get their temperature data in exchange for their participation as distribution partners.</a:t>
            </a:r>
          </a:p>
        </p:txBody>
      </p:sp>
      <p:cxnSp>
        <p:nvCxnSpPr>
          <p:cNvPr id="24" name="Straight Connector 23">
            <a:extLst>
              <a:ext uri="{FF2B5EF4-FFF2-40B4-BE49-F238E27FC236}">
                <a16:creationId xmlns:a16="http://schemas.microsoft.com/office/drawing/2014/main" id="{B27013ED-F701-4209-9E00-FEFCD855E5B6}"/>
              </a:ext>
            </a:extLst>
          </p:cNvPr>
          <p:cNvCxnSpPr>
            <a:cxnSpLocks/>
          </p:cNvCxnSpPr>
          <p:nvPr/>
        </p:nvCxnSpPr>
        <p:spPr>
          <a:xfrm>
            <a:off x="416786" y="5167550"/>
            <a:ext cx="3271224" cy="0"/>
          </a:xfrm>
          <a:prstGeom prst="line">
            <a:avLst/>
          </a:prstGeom>
          <a:solidFill>
            <a:schemeClr val="accent5"/>
          </a:solidFill>
          <a:ln w="12700">
            <a:solidFill>
              <a:schemeClr val="accent3"/>
            </a:solidFill>
          </a:ln>
        </p:spPr>
        <p:style>
          <a:lnRef idx="2">
            <a:schemeClr val="accent4"/>
          </a:lnRef>
          <a:fillRef idx="1">
            <a:schemeClr val="lt1"/>
          </a:fillRef>
          <a:effectRef idx="0">
            <a:schemeClr val="accent4"/>
          </a:effectRef>
          <a:fontRef idx="minor">
            <a:schemeClr val="dk1"/>
          </a:fontRef>
        </p:style>
      </p:cxnSp>
      <p:cxnSp>
        <p:nvCxnSpPr>
          <p:cNvPr id="30" name="Straight Connector 29">
            <a:extLst>
              <a:ext uri="{FF2B5EF4-FFF2-40B4-BE49-F238E27FC236}">
                <a16:creationId xmlns:a16="http://schemas.microsoft.com/office/drawing/2014/main" id="{F4A3A0C8-25C4-46E7-AB84-E48A75ABB3B0}"/>
              </a:ext>
            </a:extLst>
          </p:cNvPr>
          <p:cNvCxnSpPr>
            <a:cxnSpLocks/>
          </p:cNvCxnSpPr>
          <p:nvPr/>
        </p:nvCxnSpPr>
        <p:spPr>
          <a:xfrm>
            <a:off x="8978300" y="3089664"/>
            <a:ext cx="600981" cy="51099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31" name="Straight Connector 30">
            <a:extLst>
              <a:ext uri="{FF2B5EF4-FFF2-40B4-BE49-F238E27FC236}">
                <a16:creationId xmlns:a16="http://schemas.microsoft.com/office/drawing/2014/main" id="{9F13D70E-CAA7-425C-A35F-1FD310E9A338}"/>
              </a:ext>
            </a:extLst>
          </p:cNvPr>
          <p:cNvCxnSpPr>
            <a:cxnSpLocks/>
          </p:cNvCxnSpPr>
          <p:nvPr/>
        </p:nvCxnSpPr>
        <p:spPr>
          <a:xfrm>
            <a:off x="10448737" y="3160821"/>
            <a:ext cx="807144" cy="1122822"/>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33" name="Straight Connector 32">
            <a:extLst>
              <a:ext uri="{FF2B5EF4-FFF2-40B4-BE49-F238E27FC236}">
                <a16:creationId xmlns:a16="http://schemas.microsoft.com/office/drawing/2014/main" id="{E3CC71EA-0872-42C3-8F0F-7D9D8E9312FA}"/>
              </a:ext>
            </a:extLst>
          </p:cNvPr>
          <p:cNvCxnSpPr>
            <a:cxnSpLocks/>
          </p:cNvCxnSpPr>
          <p:nvPr/>
        </p:nvCxnSpPr>
        <p:spPr>
          <a:xfrm flipV="1">
            <a:off x="10033506" y="3134568"/>
            <a:ext cx="238120" cy="587664"/>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36" name="Straight Connector 35">
            <a:extLst>
              <a:ext uri="{FF2B5EF4-FFF2-40B4-BE49-F238E27FC236}">
                <a16:creationId xmlns:a16="http://schemas.microsoft.com/office/drawing/2014/main" id="{663935F4-B654-4904-852D-B5AE0FB21E8D}"/>
              </a:ext>
            </a:extLst>
          </p:cNvPr>
          <p:cNvCxnSpPr>
            <a:cxnSpLocks/>
          </p:cNvCxnSpPr>
          <p:nvPr/>
        </p:nvCxnSpPr>
        <p:spPr>
          <a:xfrm flipH="1" flipV="1">
            <a:off x="9888122" y="4202858"/>
            <a:ext cx="59073" cy="536082"/>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38" name="Straight Connector 37">
            <a:extLst>
              <a:ext uri="{FF2B5EF4-FFF2-40B4-BE49-F238E27FC236}">
                <a16:creationId xmlns:a16="http://schemas.microsoft.com/office/drawing/2014/main" id="{838BF7F6-03A5-44D2-A8DA-2EC0CDAE7187}"/>
              </a:ext>
            </a:extLst>
          </p:cNvPr>
          <p:cNvCxnSpPr>
            <a:cxnSpLocks/>
          </p:cNvCxnSpPr>
          <p:nvPr/>
        </p:nvCxnSpPr>
        <p:spPr>
          <a:xfrm flipH="1" flipV="1">
            <a:off x="9117915" y="4463696"/>
            <a:ext cx="709379" cy="362872"/>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40" name="Straight Connector 39">
            <a:extLst>
              <a:ext uri="{FF2B5EF4-FFF2-40B4-BE49-F238E27FC236}">
                <a16:creationId xmlns:a16="http://schemas.microsoft.com/office/drawing/2014/main" id="{DFC34715-0FDF-4019-BF46-2117FBBB73BE}"/>
              </a:ext>
            </a:extLst>
          </p:cNvPr>
          <p:cNvCxnSpPr>
            <a:cxnSpLocks/>
          </p:cNvCxnSpPr>
          <p:nvPr/>
        </p:nvCxnSpPr>
        <p:spPr>
          <a:xfrm flipH="1" flipV="1">
            <a:off x="8540756" y="3398003"/>
            <a:ext cx="148670" cy="961840"/>
          </a:xfrm>
          <a:prstGeom prst="line">
            <a:avLst/>
          </a:prstGeom>
          <a:effectLst/>
        </p:spPr>
        <p:style>
          <a:lnRef idx="2">
            <a:schemeClr val="accent6"/>
          </a:lnRef>
          <a:fillRef idx="0">
            <a:schemeClr val="accent6"/>
          </a:fillRef>
          <a:effectRef idx="1">
            <a:schemeClr val="accent6"/>
          </a:effectRef>
          <a:fontRef idx="minor">
            <a:schemeClr val="tx1"/>
          </a:fontRef>
        </p:style>
      </p:cxnSp>
      <p:cxnSp>
        <p:nvCxnSpPr>
          <p:cNvPr id="42" name="Straight Connector 41">
            <a:extLst>
              <a:ext uri="{FF2B5EF4-FFF2-40B4-BE49-F238E27FC236}">
                <a16:creationId xmlns:a16="http://schemas.microsoft.com/office/drawing/2014/main" id="{311B8971-5C80-42BF-8CBD-9941800F76C9}"/>
              </a:ext>
            </a:extLst>
          </p:cNvPr>
          <p:cNvCxnSpPr>
            <a:cxnSpLocks/>
          </p:cNvCxnSpPr>
          <p:nvPr/>
        </p:nvCxnSpPr>
        <p:spPr>
          <a:xfrm flipV="1">
            <a:off x="9024179" y="4096979"/>
            <a:ext cx="407446" cy="296995"/>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45" name="Isosceles Triangle 44">
            <a:extLst>
              <a:ext uri="{FF2B5EF4-FFF2-40B4-BE49-F238E27FC236}">
                <a16:creationId xmlns:a16="http://schemas.microsoft.com/office/drawing/2014/main" id="{5ADB934E-8220-4BB6-BD0E-A5D047F87CF0}"/>
              </a:ext>
            </a:extLst>
          </p:cNvPr>
          <p:cNvSpPr/>
          <p:nvPr/>
        </p:nvSpPr>
        <p:spPr>
          <a:xfrm rot="6860498">
            <a:off x="7511877" y="2406209"/>
            <a:ext cx="725092" cy="252000"/>
          </a:xfrm>
          <a:prstGeom prst="triangle">
            <a:avLst/>
          </a:prstGeom>
          <a:solidFill>
            <a:schemeClr val="accent5"/>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p>
            <a:pPr algn="ctr" defTabSz="914400">
              <a:lnSpc>
                <a:spcPct val="90000"/>
              </a:lnSpc>
              <a:spcBef>
                <a:spcPts val="1000"/>
              </a:spcBef>
            </a:pPr>
            <a:endParaRPr lang="en-US" b="1">
              <a:solidFill>
                <a:schemeClr val="bg1"/>
              </a:solidFill>
              <a:latin typeface="Helvetica Light"/>
            </a:endParaRPr>
          </a:p>
        </p:txBody>
      </p:sp>
      <p:sp>
        <p:nvSpPr>
          <p:cNvPr id="46" name="Isosceles Triangle 45">
            <a:extLst>
              <a:ext uri="{FF2B5EF4-FFF2-40B4-BE49-F238E27FC236}">
                <a16:creationId xmlns:a16="http://schemas.microsoft.com/office/drawing/2014/main" id="{68BB1D43-1EC1-4ADD-99DD-C96A3C45B4F2}"/>
              </a:ext>
            </a:extLst>
          </p:cNvPr>
          <p:cNvSpPr/>
          <p:nvPr/>
        </p:nvSpPr>
        <p:spPr>
          <a:xfrm rot="5789416">
            <a:off x="7263594" y="3328959"/>
            <a:ext cx="725092" cy="252000"/>
          </a:xfrm>
          <a:prstGeom prst="triangle">
            <a:avLst/>
          </a:prstGeom>
          <a:solidFill>
            <a:schemeClr val="accent4"/>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p>
            <a:pPr algn="ctr">
              <a:lnSpc>
                <a:spcPct val="90000"/>
              </a:lnSpc>
              <a:spcBef>
                <a:spcPts val="1000"/>
              </a:spcBef>
            </a:pPr>
            <a:endParaRPr lang="en-US" b="1">
              <a:solidFill>
                <a:schemeClr val="bg1"/>
              </a:solidFill>
              <a:latin typeface="Helvetica Light"/>
            </a:endParaRPr>
          </a:p>
        </p:txBody>
      </p:sp>
      <p:sp>
        <p:nvSpPr>
          <p:cNvPr id="47" name="Isosceles Triangle 46">
            <a:extLst>
              <a:ext uri="{FF2B5EF4-FFF2-40B4-BE49-F238E27FC236}">
                <a16:creationId xmlns:a16="http://schemas.microsoft.com/office/drawing/2014/main" id="{71DA3652-2EAF-4B4B-8907-4E993BAA1873}"/>
              </a:ext>
            </a:extLst>
          </p:cNvPr>
          <p:cNvSpPr/>
          <p:nvPr/>
        </p:nvSpPr>
        <p:spPr>
          <a:xfrm rot="4471319">
            <a:off x="7348682" y="4306148"/>
            <a:ext cx="725092" cy="252000"/>
          </a:xfrm>
          <a:prstGeom prst="triangle">
            <a:avLst/>
          </a:prstGeom>
          <a:solidFill>
            <a:schemeClr val="accent4">
              <a:lumMod val="60000"/>
              <a:lumOff val="4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p>
            <a:pPr algn="ctr">
              <a:lnSpc>
                <a:spcPct val="90000"/>
              </a:lnSpc>
              <a:spcBef>
                <a:spcPts val="1000"/>
              </a:spcBef>
            </a:pPr>
            <a:endParaRPr lang="en-US" b="1">
              <a:solidFill>
                <a:schemeClr val="bg1"/>
              </a:solidFill>
              <a:latin typeface="Helvetica Light"/>
            </a:endParaRPr>
          </a:p>
        </p:txBody>
      </p:sp>
      <p:sp>
        <p:nvSpPr>
          <p:cNvPr id="48" name="Isosceles Triangle 47">
            <a:extLst>
              <a:ext uri="{FF2B5EF4-FFF2-40B4-BE49-F238E27FC236}">
                <a16:creationId xmlns:a16="http://schemas.microsoft.com/office/drawing/2014/main" id="{22193EE4-8596-4AE8-8E58-868B5CD0FD78}"/>
              </a:ext>
            </a:extLst>
          </p:cNvPr>
          <p:cNvSpPr/>
          <p:nvPr/>
        </p:nvSpPr>
        <p:spPr>
          <a:xfrm rot="3190932">
            <a:off x="7747900" y="5241524"/>
            <a:ext cx="725092" cy="252000"/>
          </a:xfrm>
          <a:prstGeom prst="triangle">
            <a:avLst/>
          </a:prstGeom>
          <a:solidFill>
            <a:schemeClr val="accent3"/>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p>
            <a:pPr algn="ctr">
              <a:lnSpc>
                <a:spcPct val="90000"/>
              </a:lnSpc>
              <a:spcBef>
                <a:spcPts val="1000"/>
              </a:spcBef>
            </a:pPr>
            <a:endParaRPr lang="en-US" b="1">
              <a:solidFill>
                <a:schemeClr val="bg1"/>
              </a:solidFill>
              <a:latin typeface="Helvetica Light"/>
            </a:endParaRPr>
          </a:p>
        </p:txBody>
      </p:sp>
      <p:sp>
        <p:nvSpPr>
          <p:cNvPr id="49" name="Text Placeholder 1">
            <a:extLst>
              <a:ext uri="{FF2B5EF4-FFF2-40B4-BE49-F238E27FC236}">
                <a16:creationId xmlns:a16="http://schemas.microsoft.com/office/drawing/2014/main" id="{7B3F11FC-AB7F-42A4-9A8D-2B443592F25E}"/>
              </a:ext>
            </a:extLst>
          </p:cNvPr>
          <p:cNvSpPr txBox="1">
            <a:spLocks/>
          </p:cNvSpPr>
          <p:nvPr/>
        </p:nvSpPr>
        <p:spPr>
          <a:xfrm>
            <a:off x="8459535" y="5542194"/>
            <a:ext cx="2902034" cy="478238"/>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dirty="0"/>
              <a:t>Industry-leading data set of transportation temperature data</a:t>
            </a:r>
          </a:p>
        </p:txBody>
      </p:sp>
      <p:sp>
        <p:nvSpPr>
          <p:cNvPr id="50" name="Slide Number Placeholder 49">
            <a:extLst>
              <a:ext uri="{FF2B5EF4-FFF2-40B4-BE49-F238E27FC236}">
                <a16:creationId xmlns:a16="http://schemas.microsoft.com/office/drawing/2014/main" id="{6D8F7F42-EEB5-4062-BCCC-F1D4A88FAD91}"/>
              </a:ext>
            </a:extLst>
          </p:cNvPr>
          <p:cNvSpPr>
            <a:spLocks noGrp="1"/>
          </p:cNvSpPr>
          <p:nvPr>
            <p:ph type="sldNum" sz="quarter" idx="4"/>
          </p:nvPr>
        </p:nvSpPr>
        <p:spPr/>
        <p:txBody>
          <a:bodyPr/>
          <a:lstStyle/>
          <a:p>
            <a:fld id="{0D3FE423-99AA-8A44-92E3-1EA415DCE0E9}" type="slidenum">
              <a:rPr lang="en-US" smtClean="0"/>
              <a:pPr/>
              <a:t>5</a:t>
            </a:fld>
            <a:endParaRPr lang="en-US" dirty="0"/>
          </a:p>
        </p:txBody>
      </p:sp>
      <p:sp>
        <p:nvSpPr>
          <p:cNvPr id="51" name="Subtitle 2">
            <a:extLst>
              <a:ext uri="{FF2B5EF4-FFF2-40B4-BE49-F238E27FC236}">
                <a16:creationId xmlns:a16="http://schemas.microsoft.com/office/drawing/2014/main" id="{370314F9-9C11-4346-BE7E-AAE4780454B5}"/>
              </a:ext>
            </a:extLst>
          </p:cNvPr>
          <p:cNvSpPr txBox="1">
            <a:spLocks/>
          </p:cNvSpPr>
          <p:nvPr/>
        </p:nvSpPr>
        <p:spPr>
          <a:xfrm>
            <a:off x="11109013" y="6623342"/>
            <a:ext cx="694361" cy="14382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200" kern="1200" baseline="0">
                <a:solidFill>
                  <a:srgbClr val="FFFFFF"/>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Ligh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Ligh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sz="900" dirty="0">
                <a:solidFill>
                  <a:schemeClr val="tx1"/>
                </a:solidFill>
                <a:latin typeface="Helvetica Light"/>
              </a:rPr>
              <a:t>Confidential |</a:t>
            </a:r>
          </a:p>
        </p:txBody>
      </p:sp>
    </p:spTree>
    <p:extLst>
      <p:ext uri="{BB962C8B-B14F-4D97-AF65-F5344CB8AC3E}">
        <p14:creationId xmlns:p14="http://schemas.microsoft.com/office/powerpoint/2010/main" val="2318053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D97A4-C9E2-4F23-9591-F8CC290AA764}"/>
              </a:ext>
            </a:extLst>
          </p:cNvPr>
          <p:cNvSpPr>
            <a:spLocks noGrp="1"/>
          </p:cNvSpPr>
          <p:nvPr>
            <p:ph type="body" idx="1"/>
          </p:nvPr>
        </p:nvSpPr>
        <p:spPr>
          <a:xfrm>
            <a:off x="335280" y="999310"/>
            <a:ext cx="11582400" cy="778871"/>
          </a:xfrm>
        </p:spPr>
        <p:txBody>
          <a:bodyPr>
            <a:noAutofit/>
          </a:bodyPr>
          <a:lstStyle/>
          <a:p>
            <a:r>
              <a:rPr lang="en-US" dirty="0"/>
              <a:t>We started collecting a large set of data which we think is useful for calculating the insurance premium of transports. We now need to get hands-on and look at the quality and how we can use it.</a:t>
            </a:r>
          </a:p>
        </p:txBody>
      </p:sp>
      <p:sp>
        <p:nvSpPr>
          <p:cNvPr id="3" name="Title 2">
            <a:extLst>
              <a:ext uri="{FF2B5EF4-FFF2-40B4-BE49-F238E27FC236}">
                <a16:creationId xmlns:a16="http://schemas.microsoft.com/office/drawing/2014/main" id="{CF5BCD24-BAE4-45BD-9AC4-CB5936C99867}"/>
              </a:ext>
            </a:extLst>
          </p:cNvPr>
          <p:cNvSpPr>
            <a:spLocks noGrp="1"/>
          </p:cNvSpPr>
          <p:nvPr>
            <p:ph type="title"/>
          </p:nvPr>
        </p:nvSpPr>
        <p:spPr/>
        <p:txBody>
          <a:bodyPr>
            <a:normAutofit fontScale="90000"/>
          </a:bodyPr>
          <a:lstStyle/>
          <a:p>
            <a:r>
              <a:rPr lang="en-US" dirty="0"/>
              <a:t>Use Our Data</a:t>
            </a:r>
          </a:p>
        </p:txBody>
      </p:sp>
      <p:sp>
        <p:nvSpPr>
          <p:cNvPr id="74" name="Content Placeholder 4">
            <a:extLst>
              <a:ext uri="{FF2B5EF4-FFF2-40B4-BE49-F238E27FC236}">
                <a16:creationId xmlns:a16="http://schemas.microsoft.com/office/drawing/2014/main" id="{48EADCFB-239B-4EF6-8589-4FD0E05053F3}"/>
              </a:ext>
            </a:extLst>
          </p:cNvPr>
          <p:cNvSpPr txBox="1">
            <a:spLocks/>
          </p:cNvSpPr>
          <p:nvPr/>
        </p:nvSpPr>
        <p:spPr>
          <a:xfrm>
            <a:off x="1064353" y="2566657"/>
            <a:ext cx="1440000" cy="32115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400" dirty="0">
                <a:solidFill>
                  <a:schemeClr val="tx2"/>
                </a:solidFill>
                <a:latin typeface="Helvetica Light"/>
              </a:rPr>
              <a:t>Container Type</a:t>
            </a:r>
          </a:p>
        </p:txBody>
      </p:sp>
      <p:sp>
        <p:nvSpPr>
          <p:cNvPr id="75" name="Content Placeholder 4">
            <a:extLst>
              <a:ext uri="{FF2B5EF4-FFF2-40B4-BE49-F238E27FC236}">
                <a16:creationId xmlns:a16="http://schemas.microsoft.com/office/drawing/2014/main" id="{2933FE95-027A-4FBA-A62F-9688232888AE}"/>
              </a:ext>
            </a:extLst>
          </p:cNvPr>
          <p:cNvSpPr txBox="1">
            <a:spLocks/>
          </p:cNvSpPr>
          <p:nvPr/>
        </p:nvSpPr>
        <p:spPr>
          <a:xfrm>
            <a:off x="1064353" y="3801074"/>
            <a:ext cx="1440000" cy="18087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400" dirty="0">
                <a:solidFill>
                  <a:schemeClr val="tx2"/>
                </a:solidFill>
                <a:latin typeface="Helvetica Light"/>
              </a:rPr>
              <a:t>Airports</a:t>
            </a:r>
          </a:p>
        </p:txBody>
      </p:sp>
      <p:sp>
        <p:nvSpPr>
          <p:cNvPr id="76" name="Content Placeholder 4">
            <a:extLst>
              <a:ext uri="{FF2B5EF4-FFF2-40B4-BE49-F238E27FC236}">
                <a16:creationId xmlns:a16="http://schemas.microsoft.com/office/drawing/2014/main" id="{9C988BFB-DA16-4B80-9834-12637E3FD27F}"/>
              </a:ext>
            </a:extLst>
          </p:cNvPr>
          <p:cNvSpPr txBox="1">
            <a:spLocks/>
          </p:cNvSpPr>
          <p:nvPr/>
        </p:nvSpPr>
        <p:spPr>
          <a:xfrm>
            <a:off x="777279" y="1962413"/>
            <a:ext cx="2651721"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nSpc>
                <a:spcPct val="90000"/>
              </a:lnSpc>
              <a:spcBef>
                <a:spcPts val="1000"/>
              </a:spcBef>
              <a:buFont typeface="Arial" panose="020B0604020202020204" pitchFamily="34" charset="0"/>
              <a:buNone/>
              <a:defRPr sz="1050">
                <a:solidFill>
                  <a:schemeClr val="bg1"/>
                </a:solidFill>
                <a:latin typeface="Bahnschrift Light" panose="020B0502040204020203"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algn="ctr"/>
            <a:r>
              <a:rPr lang="en-GB" sz="1600" dirty="0">
                <a:latin typeface="Helvetica Light"/>
              </a:rPr>
              <a:t>Pricing Risk Factors</a:t>
            </a:r>
          </a:p>
        </p:txBody>
      </p:sp>
      <p:sp>
        <p:nvSpPr>
          <p:cNvPr id="81" name="Content Placeholder 4">
            <a:extLst>
              <a:ext uri="{FF2B5EF4-FFF2-40B4-BE49-F238E27FC236}">
                <a16:creationId xmlns:a16="http://schemas.microsoft.com/office/drawing/2014/main" id="{55A15B31-DECE-4F13-88D4-93A43EF50914}"/>
              </a:ext>
            </a:extLst>
          </p:cNvPr>
          <p:cNvSpPr txBox="1">
            <a:spLocks/>
          </p:cNvSpPr>
          <p:nvPr/>
        </p:nvSpPr>
        <p:spPr>
          <a:xfrm>
            <a:off x="1064354" y="3182287"/>
            <a:ext cx="1440000" cy="18087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400" dirty="0">
                <a:solidFill>
                  <a:schemeClr val="tx2"/>
                </a:solidFill>
                <a:latin typeface="Helvetica Light"/>
              </a:rPr>
              <a:t>Forwarder</a:t>
            </a:r>
          </a:p>
        </p:txBody>
      </p:sp>
      <p:sp>
        <p:nvSpPr>
          <p:cNvPr id="82" name="Content Placeholder 4">
            <a:extLst>
              <a:ext uri="{FF2B5EF4-FFF2-40B4-BE49-F238E27FC236}">
                <a16:creationId xmlns:a16="http://schemas.microsoft.com/office/drawing/2014/main" id="{4DB18E63-CFBA-49C4-9E0C-5AF4CD4CEFCB}"/>
              </a:ext>
            </a:extLst>
          </p:cNvPr>
          <p:cNvSpPr txBox="1">
            <a:spLocks/>
          </p:cNvSpPr>
          <p:nvPr/>
        </p:nvSpPr>
        <p:spPr>
          <a:xfrm>
            <a:off x="1064354" y="4402540"/>
            <a:ext cx="1440000" cy="37601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400" dirty="0">
                <a:solidFill>
                  <a:schemeClr val="tx2"/>
                </a:solidFill>
                <a:latin typeface="Helvetica Light"/>
              </a:rPr>
              <a:t>Trucking Distance</a:t>
            </a:r>
          </a:p>
        </p:txBody>
      </p:sp>
      <p:pic>
        <p:nvPicPr>
          <p:cNvPr id="108" name="Picture 107" descr="A close up of a logo&#10;&#10;Description generated with very high confidence">
            <a:extLst>
              <a:ext uri="{FF2B5EF4-FFF2-40B4-BE49-F238E27FC236}">
                <a16:creationId xmlns:a16="http://schemas.microsoft.com/office/drawing/2014/main" id="{9AA54429-E3A8-44C6-8954-B877D9FD3C08}"/>
              </a:ext>
            </a:extLst>
          </p:cNvPr>
          <p:cNvPicPr>
            <a:picLocks noChangeAspect="1"/>
          </p:cNvPicPr>
          <p:nvPr/>
        </p:nvPicPr>
        <p:blipFill>
          <a:blip r:embed="rId2"/>
          <a:stretch>
            <a:fillRect/>
          </a:stretch>
        </p:blipFill>
        <p:spPr>
          <a:xfrm>
            <a:off x="2779789" y="3061306"/>
            <a:ext cx="472642" cy="472642"/>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78620D1F-B1F4-4D8D-8CE1-93F70C221CA0}"/>
              </a:ext>
            </a:extLst>
          </p:cNvPr>
          <p:cNvPicPr>
            <a:picLocks noChangeAspect="1"/>
          </p:cNvPicPr>
          <p:nvPr/>
        </p:nvPicPr>
        <p:blipFill>
          <a:blip r:embed="rId3"/>
          <a:stretch>
            <a:fillRect/>
          </a:stretch>
        </p:blipFill>
        <p:spPr>
          <a:xfrm>
            <a:off x="2779989" y="3640547"/>
            <a:ext cx="472242" cy="472242"/>
          </a:xfrm>
          <a:prstGeom prst="rect">
            <a:avLst/>
          </a:prstGeom>
        </p:spPr>
      </p:pic>
      <p:grpSp>
        <p:nvGrpSpPr>
          <p:cNvPr id="17" name="Group 16">
            <a:extLst>
              <a:ext uri="{FF2B5EF4-FFF2-40B4-BE49-F238E27FC236}">
                <a16:creationId xmlns:a16="http://schemas.microsoft.com/office/drawing/2014/main" id="{86DD818D-6511-4D47-B3A3-43518A44EDEC}"/>
              </a:ext>
            </a:extLst>
          </p:cNvPr>
          <p:cNvGrpSpPr/>
          <p:nvPr/>
        </p:nvGrpSpPr>
        <p:grpSpPr>
          <a:xfrm>
            <a:off x="2680024" y="2572355"/>
            <a:ext cx="672173" cy="327483"/>
            <a:chOff x="1885961" y="3377035"/>
            <a:chExt cx="540021" cy="281532"/>
          </a:xfrm>
        </p:grpSpPr>
        <p:pic>
          <p:nvPicPr>
            <p:cNvPr id="111" name="Picture 110" descr="A close up of a logo&#10;&#10;Description generated with very high confidence">
              <a:extLst>
                <a:ext uri="{FF2B5EF4-FFF2-40B4-BE49-F238E27FC236}">
                  <a16:creationId xmlns:a16="http://schemas.microsoft.com/office/drawing/2014/main" id="{014BDCD0-B4FE-4619-8A07-98836D421EC4}"/>
                </a:ext>
              </a:extLst>
            </p:cNvPr>
            <p:cNvPicPr>
              <a:picLocks noChangeAspect="1"/>
            </p:cNvPicPr>
            <p:nvPr/>
          </p:nvPicPr>
          <p:blipFill>
            <a:blip r:embed="rId4">
              <a:duotone>
                <a:schemeClr val="accent4">
                  <a:shade val="45000"/>
                  <a:satMod val="135000"/>
                </a:schemeClr>
                <a:prstClr val="white"/>
              </a:duotone>
            </a:blip>
            <a:stretch>
              <a:fillRect/>
            </a:stretch>
          </p:blipFill>
          <p:spPr>
            <a:xfrm>
              <a:off x="1885961" y="3449618"/>
              <a:ext cx="200648" cy="20064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3C597DB6-A538-45EE-B43F-CC36064C4C63}"/>
                </a:ext>
              </a:extLst>
            </p:cNvPr>
            <p:cNvPicPr>
              <a:picLocks noChangeAspect="1"/>
            </p:cNvPicPr>
            <p:nvPr/>
          </p:nvPicPr>
          <p:blipFill>
            <a:blip r:embed="rId4">
              <a:duotone>
                <a:schemeClr val="accent2">
                  <a:shade val="45000"/>
                  <a:satMod val="135000"/>
                </a:schemeClr>
                <a:prstClr val="white"/>
              </a:duotone>
            </a:blip>
            <a:stretch>
              <a:fillRect/>
            </a:stretch>
          </p:blipFill>
          <p:spPr>
            <a:xfrm>
              <a:off x="2225334" y="3457919"/>
              <a:ext cx="200648" cy="20064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6258D6E1-E248-461F-83B8-06889B3B1636}"/>
                </a:ext>
              </a:extLst>
            </p:cNvPr>
            <p:cNvPicPr>
              <a:picLocks noChangeAspect="1"/>
            </p:cNvPicPr>
            <p:nvPr/>
          </p:nvPicPr>
          <p:blipFill>
            <a:blip r:embed="rId4">
              <a:grayscl/>
            </a:blip>
            <a:stretch>
              <a:fillRect/>
            </a:stretch>
          </p:blipFill>
          <p:spPr>
            <a:xfrm>
              <a:off x="2052168" y="3377035"/>
              <a:ext cx="200648" cy="200648"/>
            </a:xfrm>
            <a:prstGeom prst="rect">
              <a:avLst/>
            </a:prstGeom>
          </p:spPr>
        </p:pic>
      </p:grpSp>
      <p:pic>
        <p:nvPicPr>
          <p:cNvPr id="150" name="Picture 149" descr="A close up of a logo&#10;&#10;Description generated with very high confidence">
            <a:extLst>
              <a:ext uri="{FF2B5EF4-FFF2-40B4-BE49-F238E27FC236}">
                <a16:creationId xmlns:a16="http://schemas.microsoft.com/office/drawing/2014/main" id="{5E8919A5-1166-450D-8677-BA7A27A1FB94}"/>
              </a:ext>
            </a:extLst>
          </p:cNvPr>
          <p:cNvPicPr>
            <a:picLocks noChangeAspect="1"/>
          </p:cNvPicPr>
          <p:nvPr/>
        </p:nvPicPr>
        <p:blipFill>
          <a:blip r:embed="rId5"/>
          <a:stretch>
            <a:fillRect/>
          </a:stretch>
        </p:blipFill>
        <p:spPr>
          <a:xfrm>
            <a:off x="2814303" y="4309577"/>
            <a:ext cx="403614" cy="403614"/>
          </a:xfrm>
          <a:prstGeom prst="rect">
            <a:avLst/>
          </a:prstGeom>
        </p:spPr>
      </p:pic>
      <p:sp>
        <p:nvSpPr>
          <p:cNvPr id="5" name="Slide Number Placeholder 4">
            <a:extLst>
              <a:ext uri="{FF2B5EF4-FFF2-40B4-BE49-F238E27FC236}">
                <a16:creationId xmlns:a16="http://schemas.microsoft.com/office/drawing/2014/main" id="{411BA92B-B48C-4A15-9FD3-319BDA38870E}"/>
              </a:ext>
            </a:extLst>
          </p:cNvPr>
          <p:cNvSpPr>
            <a:spLocks noGrp="1"/>
          </p:cNvSpPr>
          <p:nvPr>
            <p:ph type="sldNum" sz="quarter" idx="4"/>
          </p:nvPr>
        </p:nvSpPr>
        <p:spPr/>
        <p:txBody>
          <a:bodyPr/>
          <a:lstStyle/>
          <a:p>
            <a:fld id="{0D3FE423-99AA-8A44-92E3-1EA415DCE0E9}" type="slidenum">
              <a:rPr lang="en-US" smtClean="0"/>
              <a:pPr/>
              <a:t>6</a:t>
            </a:fld>
            <a:endParaRPr lang="en-US" dirty="0"/>
          </a:p>
        </p:txBody>
      </p:sp>
      <p:sp>
        <p:nvSpPr>
          <p:cNvPr id="151" name="Subtitle 2">
            <a:extLst>
              <a:ext uri="{FF2B5EF4-FFF2-40B4-BE49-F238E27FC236}">
                <a16:creationId xmlns:a16="http://schemas.microsoft.com/office/drawing/2014/main" id="{4995D0DC-5359-40CC-B604-C73720F3996F}"/>
              </a:ext>
            </a:extLst>
          </p:cNvPr>
          <p:cNvSpPr txBox="1">
            <a:spLocks/>
          </p:cNvSpPr>
          <p:nvPr/>
        </p:nvSpPr>
        <p:spPr>
          <a:xfrm>
            <a:off x="11109013" y="6623342"/>
            <a:ext cx="694361" cy="14382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200" kern="1200" baseline="0">
                <a:solidFill>
                  <a:srgbClr val="FFFFFF"/>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Ligh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Ligh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Ligh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r>
              <a:rPr lang="en-US" sz="900" dirty="0">
                <a:solidFill>
                  <a:schemeClr val="tx1"/>
                </a:solidFill>
                <a:latin typeface="Helvetica Light"/>
              </a:rPr>
              <a:t>Confidential |</a:t>
            </a:r>
          </a:p>
        </p:txBody>
      </p:sp>
      <p:sp>
        <p:nvSpPr>
          <p:cNvPr id="149" name="Content Placeholder 4">
            <a:extLst>
              <a:ext uri="{FF2B5EF4-FFF2-40B4-BE49-F238E27FC236}">
                <a16:creationId xmlns:a16="http://schemas.microsoft.com/office/drawing/2014/main" id="{56EFB604-7D2E-4E40-8C79-F1417C69FAA3}"/>
              </a:ext>
            </a:extLst>
          </p:cNvPr>
          <p:cNvSpPr txBox="1">
            <a:spLocks/>
          </p:cNvSpPr>
          <p:nvPr/>
        </p:nvSpPr>
        <p:spPr>
          <a:xfrm>
            <a:off x="1064354" y="4966010"/>
            <a:ext cx="1440000" cy="37601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400" dirty="0">
                <a:solidFill>
                  <a:schemeClr val="tx2"/>
                </a:solidFill>
                <a:latin typeface="Helvetica Light"/>
              </a:rPr>
              <a:t>Clients</a:t>
            </a:r>
          </a:p>
        </p:txBody>
      </p:sp>
      <p:pic>
        <p:nvPicPr>
          <p:cNvPr id="156" name="Picture 155" descr="A close up of a logo&#10;&#10;Description generated with very high confidence">
            <a:extLst>
              <a:ext uri="{FF2B5EF4-FFF2-40B4-BE49-F238E27FC236}">
                <a16:creationId xmlns:a16="http://schemas.microsoft.com/office/drawing/2014/main" id="{7E3C56AD-3873-463D-8C1E-1191B98A040E}"/>
              </a:ext>
            </a:extLst>
          </p:cNvPr>
          <p:cNvPicPr>
            <a:picLocks noChangeAspect="1"/>
          </p:cNvPicPr>
          <p:nvPr/>
        </p:nvPicPr>
        <p:blipFill>
          <a:blip r:embed="rId6"/>
          <a:stretch>
            <a:fillRect/>
          </a:stretch>
        </p:blipFill>
        <p:spPr>
          <a:xfrm>
            <a:off x="2850613" y="4916853"/>
            <a:ext cx="367304" cy="367304"/>
          </a:xfrm>
          <a:prstGeom prst="rect">
            <a:avLst/>
          </a:prstGeom>
        </p:spPr>
      </p:pic>
      <p:pic>
        <p:nvPicPr>
          <p:cNvPr id="8" name="Picture 7">
            <a:extLst>
              <a:ext uri="{FF2B5EF4-FFF2-40B4-BE49-F238E27FC236}">
                <a16:creationId xmlns:a16="http://schemas.microsoft.com/office/drawing/2014/main" id="{0C4D052D-8987-4615-85E4-66AF4BD0EC75}"/>
              </a:ext>
            </a:extLst>
          </p:cNvPr>
          <p:cNvPicPr>
            <a:picLocks noChangeAspect="1"/>
          </p:cNvPicPr>
          <p:nvPr/>
        </p:nvPicPr>
        <p:blipFill>
          <a:blip r:embed="rId7"/>
          <a:stretch>
            <a:fillRect/>
          </a:stretch>
        </p:blipFill>
        <p:spPr>
          <a:xfrm>
            <a:off x="5897951" y="2784050"/>
            <a:ext cx="2116996" cy="2116996"/>
          </a:xfrm>
          <a:prstGeom prst="rect">
            <a:avLst/>
          </a:prstGeom>
        </p:spPr>
      </p:pic>
      <p:pic>
        <p:nvPicPr>
          <p:cNvPr id="10" name="Picture 9">
            <a:extLst>
              <a:ext uri="{FF2B5EF4-FFF2-40B4-BE49-F238E27FC236}">
                <a16:creationId xmlns:a16="http://schemas.microsoft.com/office/drawing/2014/main" id="{AD4A1131-DD8B-438D-832A-CB97A853CDD7}"/>
              </a:ext>
            </a:extLst>
          </p:cNvPr>
          <p:cNvPicPr>
            <a:picLocks noChangeAspect="1"/>
          </p:cNvPicPr>
          <p:nvPr/>
        </p:nvPicPr>
        <p:blipFill>
          <a:blip r:embed="rId8"/>
          <a:stretch>
            <a:fillRect/>
          </a:stretch>
        </p:blipFill>
        <p:spPr>
          <a:xfrm>
            <a:off x="10318532" y="3458475"/>
            <a:ext cx="685197" cy="685197"/>
          </a:xfrm>
          <a:prstGeom prst="rect">
            <a:avLst/>
          </a:prstGeom>
        </p:spPr>
      </p:pic>
      <p:pic>
        <p:nvPicPr>
          <p:cNvPr id="12" name="Picture 11">
            <a:extLst>
              <a:ext uri="{FF2B5EF4-FFF2-40B4-BE49-F238E27FC236}">
                <a16:creationId xmlns:a16="http://schemas.microsoft.com/office/drawing/2014/main" id="{C6270289-0D23-4169-AEF9-FC23738B4D2E}"/>
              </a:ext>
            </a:extLst>
          </p:cNvPr>
          <p:cNvPicPr>
            <a:picLocks noChangeAspect="1"/>
          </p:cNvPicPr>
          <p:nvPr/>
        </p:nvPicPr>
        <p:blipFill>
          <a:blip r:embed="rId9"/>
          <a:stretch>
            <a:fillRect/>
          </a:stretch>
        </p:blipFill>
        <p:spPr>
          <a:xfrm>
            <a:off x="10703602" y="3927983"/>
            <a:ext cx="475238" cy="475238"/>
          </a:xfrm>
          <a:prstGeom prst="rect">
            <a:avLst/>
          </a:prstGeom>
        </p:spPr>
      </p:pic>
      <p:sp>
        <p:nvSpPr>
          <p:cNvPr id="13" name="Freeform: Shape 12">
            <a:extLst>
              <a:ext uri="{FF2B5EF4-FFF2-40B4-BE49-F238E27FC236}">
                <a16:creationId xmlns:a16="http://schemas.microsoft.com/office/drawing/2014/main" id="{F1330762-724E-4B02-AB3D-39D4AB256C13}"/>
              </a:ext>
            </a:extLst>
          </p:cNvPr>
          <p:cNvSpPr/>
          <p:nvPr/>
        </p:nvSpPr>
        <p:spPr>
          <a:xfrm>
            <a:off x="3429000" y="2749127"/>
            <a:ext cx="2303585" cy="480646"/>
          </a:xfrm>
          <a:custGeom>
            <a:avLst/>
            <a:gdLst>
              <a:gd name="connsiteX0" fmla="*/ 0 w 2303585"/>
              <a:gd name="connsiteY0" fmla="*/ 0 h 480646"/>
              <a:gd name="connsiteX1" fmla="*/ 1025769 w 2303585"/>
              <a:gd name="connsiteY1" fmla="*/ 87923 h 480646"/>
              <a:gd name="connsiteX2" fmla="*/ 2303585 w 2303585"/>
              <a:gd name="connsiteY2" fmla="*/ 480646 h 480646"/>
            </a:gdLst>
            <a:ahLst/>
            <a:cxnLst>
              <a:cxn ang="0">
                <a:pos x="connsiteX0" y="connsiteY0"/>
              </a:cxn>
              <a:cxn ang="0">
                <a:pos x="connsiteX1" y="connsiteY1"/>
              </a:cxn>
              <a:cxn ang="0">
                <a:pos x="connsiteX2" y="connsiteY2"/>
              </a:cxn>
            </a:cxnLst>
            <a:rect l="l" t="t" r="r" b="b"/>
            <a:pathLst>
              <a:path w="2303585" h="480646">
                <a:moveTo>
                  <a:pt x="0" y="0"/>
                </a:moveTo>
                <a:cubicBezTo>
                  <a:pt x="320919" y="3907"/>
                  <a:pt x="641838" y="7815"/>
                  <a:pt x="1025769" y="87923"/>
                </a:cubicBezTo>
                <a:cubicBezTo>
                  <a:pt x="1409700" y="168031"/>
                  <a:pt x="1856642" y="324338"/>
                  <a:pt x="2303585" y="480646"/>
                </a:cubicBezTo>
              </a:path>
            </a:pathLst>
          </a:cu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68" name="Freeform: Shape 167">
            <a:extLst>
              <a:ext uri="{FF2B5EF4-FFF2-40B4-BE49-F238E27FC236}">
                <a16:creationId xmlns:a16="http://schemas.microsoft.com/office/drawing/2014/main" id="{5D7C3ED0-307D-4C0A-9F06-03ABB239E4B1}"/>
              </a:ext>
            </a:extLst>
          </p:cNvPr>
          <p:cNvSpPr/>
          <p:nvPr/>
        </p:nvSpPr>
        <p:spPr>
          <a:xfrm>
            <a:off x="3429000" y="3363157"/>
            <a:ext cx="2303585" cy="222228"/>
          </a:xfrm>
          <a:custGeom>
            <a:avLst/>
            <a:gdLst>
              <a:gd name="connsiteX0" fmla="*/ 0 w 2303585"/>
              <a:gd name="connsiteY0" fmla="*/ 0 h 480646"/>
              <a:gd name="connsiteX1" fmla="*/ 1025769 w 2303585"/>
              <a:gd name="connsiteY1" fmla="*/ 87923 h 480646"/>
              <a:gd name="connsiteX2" fmla="*/ 2303585 w 2303585"/>
              <a:gd name="connsiteY2" fmla="*/ 480646 h 480646"/>
            </a:gdLst>
            <a:ahLst/>
            <a:cxnLst>
              <a:cxn ang="0">
                <a:pos x="connsiteX0" y="connsiteY0"/>
              </a:cxn>
              <a:cxn ang="0">
                <a:pos x="connsiteX1" y="connsiteY1"/>
              </a:cxn>
              <a:cxn ang="0">
                <a:pos x="connsiteX2" y="connsiteY2"/>
              </a:cxn>
            </a:cxnLst>
            <a:rect l="l" t="t" r="r" b="b"/>
            <a:pathLst>
              <a:path w="2303585" h="480646">
                <a:moveTo>
                  <a:pt x="0" y="0"/>
                </a:moveTo>
                <a:cubicBezTo>
                  <a:pt x="320919" y="3907"/>
                  <a:pt x="641838" y="7815"/>
                  <a:pt x="1025769" y="87923"/>
                </a:cubicBezTo>
                <a:cubicBezTo>
                  <a:pt x="1409700" y="168031"/>
                  <a:pt x="1856642" y="324338"/>
                  <a:pt x="2303585" y="480646"/>
                </a:cubicBezTo>
              </a:path>
            </a:pathLst>
          </a:cu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70" name="Freeform: Shape 169">
            <a:extLst>
              <a:ext uri="{FF2B5EF4-FFF2-40B4-BE49-F238E27FC236}">
                <a16:creationId xmlns:a16="http://schemas.microsoft.com/office/drawing/2014/main" id="{6564A26E-2A44-44D7-9EE3-7C31ACE31241}"/>
              </a:ext>
            </a:extLst>
          </p:cNvPr>
          <p:cNvSpPr/>
          <p:nvPr/>
        </p:nvSpPr>
        <p:spPr>
          <a:xfrm flipV="1">
            <a:off x="3429000" y="4230142"/>
            <a:ext cx="2303585" cy="326187"/>
          </a:xfrm>
          <a:custGeom>
            <a:avLst/>
            <a:gdLst>
              <a:gd name="connsiteX0" fmla="*/ 0 w 2303585"/>
              <a:gd name="connsiteY0" fmla="*/ 0 h 480646"/>
              <a:gd name="connsiteX1" fmla="*/ 1025769 w 2303585"/>
              <a:gd name="connsiteY1" fmla="*/ 87923 h 480646"/>
              <a:gd name="connsiteX2" fmla="*/ 2303585 w 2303585"/>
              <a:gd name="connsiteY2" fmla="*/ 480646 h 480646"/>
            </a:gdLst>
            <a:ahLst/>
            <a:cxnLst>
              <a:cxn ang="0">
                <a:pos x="connsiteX0" y="connsiteY0"/>
              </a:cxn>
              <a:cxn ang="0">
                <a:pos x="connsiteX1" y="connsiteY1"/>
              </a:cxn>
              <a:cxn ang="0">
                <a:pos x="connsiteX2" y="connsiteY2"/>
              </a:cxn>
            </a:cxnLst>
            <a:rect l="l" t="t" r="r" b="b"/>
            <a:pathLst>
              <a:path w="2303585" h="480646">
                <a:moveTo>
                  <a:pt x="0" y="0"/>
                </a:moveTo>
                <a:cubicBezTo>
                  <a:pt x="320919" y="3907"/>
                  <a:pt x="641838" y="7815"/>
                  <a:pt x="1025769" y="87923"/>
                </a:cubicBezTo>
                <a:cubicBezTo>
                  <a:pt x="1409700" y="168031"/>
                  <a:pt x="1856642" y="324338"/>
                  <a:pt x="2303585" y="480646"/>
                </a:cubicBezTo>
              </a:path>
            </a:pathLst>
          </a:cu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71" name="Freeform: Shape 170">
            <a:extLst>
              <a:ext uri="{FF2B5EF4-FFF2-40B4-BE49-F238E27FC236}">
                <a16:creationId xmlns:a16="http://schemas.microsoft.com/office/drawing/2014/main" id="{5D702D6D-2FC1-483C-B4F1-28DB19CD0580}"/>
              </a:ext>
            </a:extLst>
          </p:cNvPr>
          <p:cNvSpPr/>
          <p:nvPr/>
        </p:nvSpPr>
        <p:spPr>
          <a:xfrm flipV="1">
            <a:off x="3429000" y="4556329"/>
            <a:ext cx="2303585" cy="620346"/>
          </a:xfrm>
          <a:custGeom>
            <a:avLst/>
            <a:gdLst>
              <a:gd name="connsiteX0" fmla="*/ 0 w 2303585"/>
              <a:gd name="connsiteY0" fmla="*/ 0 h 480646"/>
              <a:gd name="connsiteX1" fmla="*/ 1025769 w 2303585"/>
              <a:gd name="connsiteY1" fmla="*/ 87923 h 480646"/>
              <a:gd name="connsiteX2" fmla="*/ 2303585 w 2303585"/>
              <a:gd name="connsiteY2" fmla="*/ 480646 h 480646"/>
            </a:gdLst>
            <a:ahLst/>
            <a:cxnLst>
              <a:cxn ang="0">
                <a:pos x="connsiteX0" y="connsiteY0"/>
              </a:cxn>
              <a:cxn ang="0">
                <a:pos x="connsiteX1" y="connsiteY1"/>
              </a:cxn>
              <a:cxn ang="0">
                <a:pos x="connsiteX2" y="connsiteY2"/>
              </a:cxn>
            </a:cxnLst>
            <a:rect l="l" t="t" r="r" b="b"/>
            <a:pathLst>
              <a:path w="2303585" h="480646">
                <a:moveTo>
                  <a:pt x="0" y="0"/>
                </a:moveTo>
                <a:cubicBezTo>
                  <a:pt x="320919" y="3907"/>
                  <a:pt x="641838" y="7815"/>
                  <a:pt x="1025769" y="87923"/>
                </a:cubicBezTo>
                <a:cubicBezTo>
                  <a:pt x="1409700" y="168031"/>
                  <a:pt x="1856642" y="324338"/>
                  <a:pt x="2303585" y="480646"/>
                </a:cubicBezTo>
              </a:path>
            </a:pathLst>
          </a:cu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5" name="Straight Arrow Connector 14">
            <a:extLst>
              <a:ext uri="{FF2B5EF4-FFF2-40B4-BE49-F238E27FC236}">
                <a16:creationId xmlns:a16="http://schemas.microsoft.com/office/drawing/2014/main" id="{C858AD34-6A0A-4BB1-A7C2-F529383C46B3}"/>
              </a:ext>
            </a:extLst>
          </p:cNvPr>
          <p:cNvCxnSpPr/>
          <p:nvPr/>
        </p:nvCxnSpPr>
        <p:spPr>
          <a:xfrm>
            <a:off x="3429000" y="3899942"/>
            <a:ext cx="2303585" cy="0"/>
          </a:xfrm>
          <a:prstGeom prst="straightConnector1">
            <a:avLst/>
          </a:pr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173" name="Straight Arrow Connector 172">
            <a:extLst>
              <a:ext uri="{FF2B5EF4-FFF2-40B4-BE49-F238E27FC236}">
                <a16:creationId xmlns:a16="http://schemas.microsoft.com/office/drawing/2014/main" id="{EC9C2FC6-6BC3-423C-984C-0100C2875D28}"/>
              </a:ext>
            </a:extLst>
          </p:cNvPr>
          <p:cNvCxnSpPr/>
          <p:nvPr/>
        </p:nvCxnSpPr>
        <p:spPr>
          <a:xfrm>
            <a:off x="8014947" y="3899942"/>
            <a:ext cx="2303585" cy="0"/>
          </a:xfrm>
          <a:prstGeom prst="straightConnector1">
            <a:avLst/>
          </a:pr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174" name="Content Placeholder 4">
            <a:extLst>
              <a:ext uri="{FF2B5EF4-FFF2-40B4-BE49-F238E27FC236}">
                <a16:creationId xmlns:a16="http://schemas.microsoft.com/office/drawing/2014/main" id="{428EC7EB-6294-4318-ACB0-537E9EE744C4}"/>
              </a:ext>
            </a:extLst>
          </p:cNvPr>
          <p:cNvSpPr txBox="1">
            <a:spLocks/>
          </p:cNvSpPr>
          <p:nvPr/>
        </p:nvSpPr>
        <p:spPr>
          <a:xfrm>
            <a:off x="5630588" y="1962413"/>
            <a:ext cx="2651721"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nSpc>
                <a:spcPct val="90000"/>
              </a:lnSpc>
              <a:spcBef>
                <a:spcPts val="1000"/>
              </a:spcBef>
              <a:buFont typeface="Arial" panose="020B0604020202020204" pitchFamily="34" charset="0"/>
              <a:buNone/>
              <a:defRPr sz="1050">
                <a:solidFill>
                  <a:schemeClr val="bg1"/>
                </a:solidFill>
                <a:latin typeface="Bahnschrift Light" panose="020B0502040204020203"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algn="ctr"/>
            <a:r>
              <a:rPr lang="en-GB" sz="1600" dirty="0">
                <a:latin typeface="Helvetica Light"/>
              </a:rPr>
              <a:t>Pricing Model</a:t>
            </a:r>
          </a:p>
        </p:txBody>
      </p:sp>
      <p:sp>
        <p:nvSpPr>
          <p:cNvPr id="176" name="Content Placeholder 4">
            <a:extLst>
              <a:ext uri="{FF2B5EF4-FFF2-40B4-BE49-F238E27FC236}">
                <a16:creationId xmlns:a16="http://schemas.microsoft.com/office/drawing/2014/main" id="{4ED1EBAB-EBE2-4950-8ADF-60AC44A0E54F}"/>
              </a:ext>
            </a:extLst>
          </p:cNvPr>
          <p:cNvSpPr txBox="1">
            <a:spLocks/>
          </p:cNvSpPr>
          <p:nvPr/>
        </p:nvSpPr>
        <p:spPr>
          <a:xfrm>
            <a:off x="10247324" y="1962413"/>
            <a:ext cx="1211983"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nSpc>
                <a:spcPct val="90000"/>
              </a:lnSpc>
              <a:spcBef>
                <a:spcPts val="1000"/>
              </a:spcBef>
              <a:buFont typeface="Arial" panose="020B0604020202020204" pitchFamily="34" charset="0"/>
              <a:buNone/>
              <a:defRPr sz="1050">
                <a:solidFill>
                  <a:schemeClr val="bg1"/>
                </a:solidFill>
                <a:latin typeface="Bahnschrift Light" panose="020B0502040204020203"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algn="ctr"/>
            <a:r>
              <a:rPr lang="en-GB" sz="1600" dirty="0">
                <a:latin typeface="Helvetica Light"/>
              </a:rPr>
              <a:t>Premium</a:t>
            </a:r>
          </a:p>
        </p:txBody>
      </p:sp>
      <p:sp>
        <p:nvSpPr>
          <p:cNvPr id="177" name="Text Placeholder 1">
            <a:extLst>
              <a:ext uri="{FF2B5EF4-FFF2-40B4-BE49-F238E27FC236}">
                <a16:creationId xmlns:a16="http://schemas.microsoft.com/office/drawing/2014/main" id="{D257B757-C9C0-4068-AF4C-1FD098E73E60}"/>
              </a:ext>
            </a:extLst>
          </p:cNvPr>
          <p:cNvSpPr txBox="1">
            <a:spLocks/>
          </p:cNvSpPr>
          <p:nvPr/>
        </p:nvSpPr>
        <p:spPr>
          <a:xfrm>
            <a:off x="3933776" y="5776615"/>
            <a:ext cx="4738462" cy="480646"/>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sz="2800" b="1" dirty="0"/>
              <a:t>But is our data good enough?</a:t>
            </a:r>
          </a:p>
        </p:txBody>
      </p:sp>
    </p:spTree>
    <p:extLst>
      <p:ext uri="{BB962C8B-B14F-4D97-AF65-F5344CB8AC3E}">
        <p14:creationId xmlns:p14="http://schemas.microsoft.com/office/powerpoint/2010/main" val="1705705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D5B43-7CC5-4949-8A0A-DB6ED85D295A}"/>
              </a:ext>
            </a:extLst>
          </p:cNvPr>
          <p:cNvSpPr>
            <a:spLocks noGrp="1"/>
          </p:cNvSpPr>
          <p:nvPr>
            <p:ph type="title"/>
          </p:nvPr>
        </p:nvSpPr>
        <p:spPr/>
        <p:txBody>
          <a:bodyPr>
            <a:normAutofit fontScale="90000"/>
          </a:bodyPr>
          <a:lstStyle/>
          <a:p>
            <a:r>
              <a:rPr lang="en-AU" dirty="0"/>
              <a:t>Project Proposal</a:t>
            </a:r>
          </a:p>
        </p:txBody>
      </p:sp>
      <p:sp>
        <p:nvSpPr>
          <p:cNvPr id="4" name="Slide Number Placeholder 3">
            <a:extLst>
              <a:ext uri="{FF2B5EF4-FFF2-40B4-BE49-F238E27FC236}">
                <a16:creationId xmlns:a16="http://schemas.microsoft.com/office/drawing/2014/main" id="{0482EEEB-2C61-4516-BF1B-374D195B4CE0}"/>
              </a:ext>
            </a:extLst>
          </p:cNvPr>
          <p:cNvSpPr>
            <a:spLocks noGrp="1"/>
          </p:cNvSpPr>
          <p:nvPr>
            <p:ph type="sldNum" sz="quarter" idx="4"/>
          </p:nvPr>
        </p:nvSpPr>
        <p:spPr/>
        <p:txBody>
          <a:bodyPr/>
          <a:lstStyle/>
          <a:p>
            <a:fld id="{0D3FE423-99AA-8A44-92E3-1EA415DCE0E9}" type="slidenum">
              <a:rPr lang="en-US" smtClean="0"/>
              <a:pPr/>
              <a:t>7</a:t>
            </a:fld>
            <a:endParaRPr lang="en-US" dirty="0"/>
          </a:p>
        </p:txBody>
      </p:sp>
      <p:sp>
        <p:nvSpPr>
          <p:cNvPr id="12" name="Text Placeholder 1">
            <a:extLst>
              <a:ext uri="{FF2B5EF4-FFF2-40B4-BE49-F238E27FC236}">
                <a16:creationId xmlns:a16="http://schemas.microsoft.com/office/drawing/2014/main" id="{05BBAC2A-61F3-4F0A-A0D0-7132EA7F3F77}"/>
              </a:ext>
            </a:extLst>
          </p:cNvPr>
          <p:cNvSpPr txBox="1">
            <a:spLocks/>
          </p:cNvSpPr>
          <p:nvPr/>
        </p:nvSpPr>
        <p:spPr>
          <a:xfrm>
            <a:off x="892809" y="3256917"/>
            <a:ext cx="2167891" cy="1460500"/>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marL="177800" indent="-177800">
              <a:buFont typeface="Arial" panose="020B0604020202020204" pitchFamily="34" charset="0"/>
              <a:buChar char="•"/>
            </a:pPr>
            <a:r>
              <a:rPr lang="en-US" dirty="0"/>
              <a:t>Completeness</a:t>
            </a:r>
          </a:p>
          <a:p>
            <a:pPr marL="177800" indent="-177800">
              <a:buFont typeface="Arial" panose="020B0604020202020204" pitchFamily="34" charset="0"/>
              <a:buChar char="•"/>
            </a:pPr>
            <a:r>
              <a:rPr lang="en-US" dirty="0"/>
              <a:t>Granularity</a:t>
            </a:r>
          </a:p>
          <a:p>
            <a:pPr marL="177800" indent="-177800">
              <a:buFont typeface="Arial" panose="020B0604020202020204" pitchFamily="34" charset="0"/>
              <a:buChar char="•"/>
            </a:pPr>
            <a:r>
              <a:rPr lang="en-US" dirty="0"/>
              <a:t>Outliers / Gaps</a:t>
            </a:r>
          </a:p>
          <a:p>
            <a:pPr marL="177800" indent="-177800">
              <a:buFont typeface="Arial" panose="020B0604020202020204" pitchFamily="34" charset="0"/>
              <a:buChar char="•"/>
            </a:pPr>
            <a:r>
              <a:rPr lang="en-US" dirty="0"/>
              <a:t>Data Model</a:t>
            </a:r>
          </a:p>
          <a:p>
            <a:pPr marL="177800" indent="-177800">
              <a:buFont typeface="Arial" panose="020B0604020202020204" pitchFamily="34" charset="0"/>
              <a:buChar char="•"/>
            </a:pPr>
            <a:r>
              <a:rPr lang="en-US" dirty="0"/>
              <a:t>Size</a:t>
            </a:r>
          </a:p>
        </p:txBody>
      </p:sp>
      <p:cxnSp>
        <p:nvCxnSpPr>
          <p:cNvPr id="13" name="Straight Connector 12">
            <a:extLst>
              <a:ext uri="{FF2B5EF4-FFF2-40B4-BE49-F238E27FC236}">
                <a16:creationId xmlns:a16="http://schemas.microsoft.com/office/drawing/2014/main" id="{DF221571-4D6B-4877-A9DD-AEA5DB82F485}"/>
              </a:ext>
            </a:extLst>
          </p:cNvPr>
          <p:cNvCxnSpPr>
            <a:cxnSpLocks/>
          </p:cNvCxnSpPr>
          <p:nvPr/>
        </p:nvCxnSpPr>
        <p:spPr>
          <a:xfrm>
            <a:off x="749308" y="4812667"/>
            <a:ext cx="2520000" cy="0"/>
          </a:xfrm>
          <a:prstGeom prst="line">
            <a:avLst/>
          </a:prstGeom>
          <a:solidFill>
            <a:schemeClr val="accent5"/>
          </a:solidFill>
          <a:ln w="12700">
            <a:solidFill>
              <a:schemeClr val="accent2"/>
            </a:solidFill>
          </a:ln>
        </p:spPr>
        <p:style>
          <a:lnRef idx="2">
            <a:schemeClr val="accent4"/>
          </a:lnRef>
          <a:fillRef idx="1">
            <a:schemeClr val="lt1"/>
          </a:fillRef>
          <a:effectRef idx="0">
            <a:schemeClr val="accent4"/>
          </a:effectRef>
          <a:fontRef idx="minor">
            <a:schemeClr val="dk1"/>
          </a:fontRef>
        </p:style>
      </p:cxnSp>
      <p:pic>
        <p:nvPicPr>
          <p:cNvPr id="17" name="Picture 16">
            <a:extLst>
              <a:ext uri="{FF2B5EF4-FFF2-40B4-BE49-F238E27FC236}">
                <a16:creationId xmlns:a16="http://schemas.microsoft.com/office/drawing/2014/main" id="{2A543022-FD7D-4F6C-A8AA-30F7150BCCD2}"/>
              </a:ext>
            </a:extLst>
          </p:cNvPr>
          <p:cNvPicPr>
            <a:picLocks noChangeAspect="1"/>
          </p:cNvPicPr>
          <p:nvPr/>
        </p:nvPicPr>
        <p:blipFill>
          <a:blip r:embed="rId2"/>
          <a:stretch>
            <a:fillRect/>
          </a:stretch>
        </p:blipFill>
        <p:spPr>
          <a:xfrm>
            <a:off x="3902074" y="3543300"/>
            <a:ext cx="647700" cy="647700"/>
          </a:xfrm>
          <a:prstGeom prst="rect">
            <a:avLst/>
          </a:prstGeom>
        </p:spPr>
      </p:pic>
      <p:sp>
        <p:nvSpPr>
          <p:cNvPr id="20" name="Content Placeholder 4">
            <a:extLst>
              <a:ext uri="{FF2B5EF4-FFF2-40B4-BE49-F238E27FC236}">
                <a16:creationId xmlns:a16="http://schemas.microsoft.com/office/drawing/2014/main" id="{D6BC7FD0-EBED-4E04-BB34-00259BD0AC7D}"/>
              </a:ext>
            </a:extLst>
          </p:cNvPr>
          <p:cNvSpPr txBox="1">
            <a:spLocks/>
          </p:cNvSpPr>
          <p:nvPr/>
        </p:nvSpPr>
        <p:spPr>
          <a:xfrm>
            <a:off x="749308" y="2851154"/>
            <a:ext cx="2520000" cy="298444"/>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nSpc>
                <a:spcPct val="90000"/>
              </a:lnSpc>
              <a:spcBef>
                <a:spcPts val="1000"/>
              </a:spcBef>
              <a:buFont typeface="Arial" panose="020B0604020202020204" pitchFamily="34" charset="0"/>
              <a:buNone/>
              <a:defRPr sz="1050">
                <a:solidFill>
                  <a:schemeClr val="bg1"/>
                </a:solidFill>
                <a:latin typeface="Bahnschrift Light" panose="020B0502040204020203"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de-CH" sz="1600" dirty="0">
                <a:latin typeface="Helvetica Light"/>
              </a:rPr>
              <a:t>1 | Analyse Data Quality</a:t>
            </a:r>
          </a:p>
        </p:txBody>
      </p:sp>
      <p:sp>
        <p:nvSpPr>
          <p:cNvPr id="21" name="Text Placeholder 1">
            <a:extLst>
              <a:ext uri="{FF2B5EF4-FFF2-40B4-BE49-F238E27FC236}">
                <a16:creationId xmlns:a16="http://schemas.microsoft.com/office/drawing/2014/main" id="{C195F1FF-9717-4771-97CE-89C3825E6400}"/>
              </a:ext>
            </a:extLst>
          </p:cNvPr>
          <p:cNvSpPr txBox="1">
            <a:spLocks/>
          </p:cNvSpPr>
          <p:nvPr/>
        </p:nvSpPr>
        <p:spPr>
          <a:xfrm>
            <a:off x="7433309" y="1687519"/>
            <a:ext cx="4053841" cy="1460500"/>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Concrete Proposals on…</a:t>
            </a:r>
          </a:p>
          <a:p>
            <a:pPr marL="177800" indent="-177800">
              <a:buFont typeface="Arial" panose="020B0604020202020204" pitchFamily="34" charset="0"/>
              <a:buChar char="•"/>
            </a:pPr>
            <a:r>
              <a:rPr lang="en-US" dirty="0"/>
              <a:t>Data Modelling Improvements</a:t>
            </a:r>
          </a:p>
          <a:p>
            <a:pPr marL="177800" indent="-177800">
              <a:buFont typeface="Arial" panose="020B0604020202020204" pitchFamily="34" charset="0"/>
              <a:buChar char="•"/>
            </a:pPr>
            <a:r>
              <a:rPr lang="en-US" dirty="0"/>
              <a:t>Data Input Processing Improvements</a:t>
            </a:r>
          </a:p>
          <a:p>
            <a:pPr marL="177800" indent="-177800">
              <a:buFont typeface="Arial" panose="020B0604020202020204" pitchFamily="34" charset="0"/>
              <a:buChar char="•"/>
            </a:pPr>
            <a:r>
              <a:rPr lang="en-US" dirty="0"/>
              <a:t>External Data Purchase</a:t>
            </a:r>
          </a:p>
          <a:p>
            <a:pPr marL="177800" indent="-177800">
              <a:buFont typeface="Arial" panose="020B0604020202020204" pitchFamily="34" charset="0"/>
              <a:buChar char="•"/>
            </a:pPr>
            <a:r>
              <a:rPr lang="en-US" dirty="0"/>
              <a:t>Timelines</a:t>
            </a:r>
          </a:p>
        </p:txBody>
      </p:sp>
      <p:cxnSp>
        <p:nvCxnSpPr>
          <p:cNvPr id="22" name="Straight Connector 21">
            <a:extLst>
              <a:ext uri="{FF2B5EF4-FFF2-40B4-BE49-F238E27FC236}">
                <a16:creationId xmlns:a16="http://schemas.microsoft.com/office/drawing/2014/main" id="{06A4870D-150C-4F35-824A-B2A3EE36914A}"/>
              </a:ext>
            </a:extLst>
          </p:cNvPr>
          <p:cNvCxnSpPr>
            <a:cxnSpLocks/>
          </p:cNvCxnSpPr>
          <p:nvPr/>
        </p:nvCxnSpPr>
        <p:spPr>
          <a:xfrm>
            <a:off x="7289808" y="3243269"/>
            <a:ext cx="4284000" cy="0"/>
          </a:xfrm>
          <a:prstGeom prst="line">
            <a:avLst/>
          </a:prstGeom>
          <a:solidFill>
            <a:schemeClr val="accent5"/>
          </a:solidFill>
          <a:ln w="12700">
            <a:solidFill>
              <a:schemeClr val="accent4"/>
            </a:solidFill>
          </a:ln>
        </p:spPr>
        <p:style>
          <a:lnRef idx="2">
            <a:schemeClr val="accent4"/>
          </a:lnRef>
          <a:fillRef idx="1">
            <a:schemeClr val="lt1"/>
          </a:fillRef>
          <a:effectRef idx="0">
            <a:schemeClr val="accent4"/>
          </a:effectRef>
          <a:fontRef idx="minor">
            <a:schemeClr val="dk1"/>
          </a:fontRef>
        </p:style>
      </p:cxnSp>
      <p:sp>
        <p:nvSpPr>
          <p:cNvPr id="23" name="Content Placeholder 4">
            <a:extLst>
              <a:ext uri="{FF2B5EF4-FFF2-40B4-BE49-F238E27FC236}">
                <a16:creationId xmlns:a16="http://schemas.microsoft.com/office/drawing/2014/main" id="{50026827-5655-436B-8BFC-E4825BEDB312}"/>
              </a:ext>
            </a:extLst>
          </p:cNvPr>
          <p:cNvSpPr txBox="1">
            <a:spLocks/>
          </p:cNvSpPr>
          <p:nvPr/>
        </p:nvSpPr>
        <p:spPr>
          <a:xfrm>
            <a:off x="7289808" y="1281756"/>
            <a:ext cx="4284000" cy="298444"/>
          </a:xfrm>
          <a:prstGeom prst="rect">
            <a:avLst/>
          </a:prstGeom>
          <a:solidFill>
            <a:schemeClr val="accent4"/>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nSpc>
                <a:spcPct val="90000"/>
              </a:lnSpc>
              <a:spcBef>
                <a:spcPts val="1000"/>
              </a:spcBef>
              <a:buFont typeface="Arial" panose="020B0604020202020204" pitchFamily="34" charset="0"/>
              <a:buNone/>
              <a:defRPr sz="1050">
                <a:solidFill>
                  <a:schemeClr val="bg1"/>
                </a:solidFill>
                <a:latin typeface="Bahnschrift Light" panose="020B0502040204020203"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AU" sz="1600" dirty="0">
                <a:latin typeface="Helvetica Light"/>
              </a:rPr>
              <a:t>2 | Propose Remediation</a:t>
            </a:r>
          </a:p>
        </p:txBody>
      </p:sp>
      <p:sp>
        <p:nvSpPr>
          <p:cNvPr id="24" name="Text Placeholder 1">
            <a:extLst>
              <a:ext uri="{FF2B5EF4-FFF2-40B4-BE49-F238E27FC236}">
                <a16:creationId xmlns:a16="http://schemas.microsoft.com/office/drawing/2014/main" id="{BE467249-C287-428A-A22E-2C31500946DA}"/>
              </a:ext>
            </a:extLst>
          </p:cNvPr>
          <p:cNvSpPr txBox="1">
            <a:spLocks/>
          </p:cNvSpPr>
          <p:nvPr/>
        </p:nvSpPr>
        <p:spPr>
          <a:xfrm>
            <a:off x="7433309" y="4589370"/>
            <a:ext cx="4053841" cy="1460500"/>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marL="177800" indent="-177800">
              <a:buFont typeface="Arial" panose="020B0604020202020204" pitchFamily="34" charset="0"/>
              <a:buChar char="•"/>
            </a:pPr>
            <a:r>
              <a:rPr lang="en-US" dirty="0"/>
              <a:t>Prepare Data For Machine Learning (ML)</a:t>
            </a:r>
          </a:p>
          <a:p>
            <a:pPr marL="177800" indent="-177800">
              <a:buFont typeface="Arial" panose="020B0604020202020204" pitchFamily="34" charset="0"/>
              <a:buChar char="•"/>
            </a:pPr>
            <a:r>
              <a:rPr lang="en-US" dirty="0"/>
              <a:t>Select ML Model</a:t>
            </a:r>
          </a:p>
          <a:p>
            <a:pPr marL="177800" indent="-177800">
              <a:buFont typeface="Arial" panose="020B0604020202020204" pitchFamily="34" charset="0"/>
              <a:buChar char="•"/>
            </a:pPr>
            <a:r>
              <a:rPr lang="en-US" dirty="0"/>
              <a:t>Train ML Model With Data</a:t>
            </a:r>
          </a:p>
          <a:p>
            <a:pPr marL="177800" indent="-177800">
              <a:buFont typeface="Arial" panose="020B0604020202020204" pitchFamily="34" charset="0"/>
              <a:buChar char="•"/>
            </a:pPr>
            <a:r>
              <a:rPr lang="en-US" dirty="0"/>
              <a:t>Verify ML Model With Actuaries</a:t>
            </a:r>
          </a:p>
          <a:p>
            <a:pPr marL="177800" indent="-177800">
              <a:buFont typeface="Arial" panose="020B0604020202020204" pitchFamily="34" charset="0"/>
              <a:buChar char="•"/>
            </a:pPr>
            <a:r>
              <a:rPr lang="en-US" dirty="0"/>
              <a:t>Prepare Production-Ready Version</a:t>
            </a:r>
          </a:p>
        </p:txBody>
      </p:sp>
      <p:sp>
        <p:nvSpPr>
          <p:cNvPr id="26" name="Content Placeholder 4">
            <a:extLst>
              <a:ext uri="{FF2B5EF4-FFF2-40B4-BE49-F238E27FC236}">
                <a16:creationId xmlns:a16="http://schemas.microsoft.com/office/drawing/2014/main" id="{1FABAD91-7E23-41CC-B83B-8334B96C21CD}"/>
              </a:ext>
            </a:extLst>
          </p:cNvPr>
          <p:cNvSpPr txBox="1">
            <a:spLocks/>
          </p:cNvSpPr>
          <p:nvPr/>
        </p:nvSpPr>
        <p:spPr>
          <a:xfrm>
            <a:off x="7289808" y="4183607"/>
            <a:ext cx="4296402" cy="298444"/>
          </a:xfrm>
          <a:prstGeom prst="rect">
            <a:avLst/>
          </a:prstGeom>
          <a:solidFill>
            <a:schemeClr val="accent5"/>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nSpc>
                <a:spcPct val="90000"/>
              </a:lnSpc>
              <a:spcBef>
                <a:spcPts val="1000"/>
              </a:spcBef>
              <a:buFont typeface="Arial" panose="020B0604020202020204" pitchFamily="34" charset="0"/>
              <a:buNone/>
              <a:defRPr sz="1050">
                <a:solidFill>
                  <a:schemeClr val="bg1"/>
                </a:solidFill>
                <a:latin typeface="Bahnschrift Light" panose="020B0502040204020203"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AU" sz="1600" dirty="0">
                <a:latin typeface="Helvetica Light"/>
              </a:rPr>
              <a:t>3 | Develop Pricing Model</a:t>
            </a:r>
          </a:p>
        </p:txBody>
      </p:sp>
      <p:cxnSp>
        <p:nvCxnSpPr>
          <p:cNvPr id="29" name="Straight Arrow Connector 28">
            <a:extLst>
              <a:ext uri="{FF2B5EF4-FFF2-40B4-BE49-F238E27FC236}">
                <a16:creationId xmlns:a16="http://schemas.microsoft.com/office/drawing/2014/main" id="{6C7D1342-D0B6-4B0E-A62A-BF43693B22B8}"/>
              </a:ext>
            </a:extLst>
          </p:cNvPr>
          <p:cNvCxnSpPr>
            <a:cxnSpLocks/>
          </p:cNvCxnSpPr>
          <p:nvPr/>
        </p:nvCxnSpPr>
        <p:spPr>
          <a:xfrm flipV="1">
            <a:off x="4549774" y="2286000"/>
            <a:ext cx="2146301" cy="1255719"/>
          </a:xfrm>
          <a:prstGeom prst="straightConnector1">
            <a:avLst/>
          </a:pr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31" name="Straight Arrow Connector 30">
            <a:extLst>
              <a:ext uri="{FF2B5EF4-FFF2-40B4-BE49-F238E27FC236}">
                <a16:creationId xmlns:a16="http://schemas.microsoft.com/office/drawing/2014/main" id="{91260D9D-2E62-430D-AB58-531B15466132}"/>
              </a:ext>
            </a:extLst>
          </p:cNvPr>
          <p:cNvCxnSpPr>
            <a:cxnSpLocks/>
          </p:cNvCxnSpPr>
          <p:nvPr/>
        </p:nvCxnSpPr>
        <p:spPr>
          <a:xfrm>
            <a:off x="4549774" y="3995199"/>
            <a:ext cx="2146301" cy="1255719"/>
          </a:xfrm>
          <a:prstGeom prst="straightConnector1">
            <a:avLst/>
          </a:prstGeom>
          <a:noFill/>
          <a:ln w="76200">
            <a:solidFill>
              <a:schemeClr val="accent5"/>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27" name="Text Placeholder 1">
            <a:extLst>
              <a:ext uri="{FF2B5EF4-FFF2-40B4-BE49-F238E27FC236}">
                <a16:creationId xmlns:a16="http://schemas.microsoft.com/office/drawing/2014/main" id="{A1FF6EE0-1DBE-4728-97BB-22B7CFF6696B}"/>
              </a:ext>
            </a:extLst>
          </p:cNvPr>
          <p:cNvSpPr txBox="1">
            <a:spLocks/>
          </p:cNvSpPr>
          <p:nvPr/>
        </p:nvSpPr>
        <p:spPr>
          <a:xfrm>
            <a:off x="4678279" y="2749560"/>
            <a:ext cx="1877388" cy="298444"/>
          </a:xfrm>
          <a:prstGeom prst="rect">
            <a:avLst/>
          </a:prstGeom>
          <a:solidFill>
            <a:schemeClr val="bg1"/>
          </a:solidFill>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dirty="0"/>
              <a:t>Data Quality Not OK</a:t>
            </a:r>
          </a:p>
        </p:txBody>
      </p:sp>
      <p:sp>
        <p:nvSpPr>
          <p:cNvPr id="28" name="Text Placeholder 1">
            <a:extLst>
              <a:ext uri="{FF2B5EF4-FFF2-40B4-BE49-F238E27FC236}">
                <a16:creationId xmlns:a16="http://schemas.microsoft.com/office/drawing/2014/main" id="{E62CB61D-A747-4E13-AE96-E1B2BAC6A1BC}"/>
              </a:ext>
            </a:extLst>
          </p:cNvPr>
          <p:cNvSpPr txBox="1">
            <a:spLocks/>
          </p:cNvSpPr>
          <p:nvPr/>
        </p:nvSpPr>
        <p:spPr>
          <a:xfrm>
            <a:off x="4678279" y="4474447"/>
            <a:ext cx="1877389" cy="298444"/>
          </a:xfrm>
          <a:prstGeom prst="rect">
            <a:avLst/>
          </a:prstGeom>
          <a:solidFill>
            <a:schemeClr val="bg1"/>
          </a:solidFill>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dirty="0"/>
              <a:t>Data Quality OK</a:t>
            </a:r>
          </a:p>
        </p:txBody>
      </p:sp>
      <p:cxnSp>
        <p:nvCxnSpPr>
          <p:cNvPr id="33" name="Straight Connector 32">
            <a:extLst>
              <a:ext uri="{FF2B5EF4-FFF2-40B4-BE49-F238E27FC236}">
                <a16:creationId xmlns:a16="http://schemas.microsoft.com/office/drawing/2014/main" id="{70111450-F65E-4D27-8EE9-547CA129EE80}"/>
              </a:ext>
            </a:extLst>
          </p:cNvPr>
          <p:cNvCxnSpPr>
            <a:cxnSpLocks/>
          </p:cNvCxnSpPr>
          <p:nvPr/>
        </p:nvCxnSpPr>
        <p:spPr>
          <a:xfrm>
            <a:off x="7289808" y="6151569"/>
            <a:ext cx="4284000" cy="0"/>
          </a:xfrm>
          <a:prstGeom prst="line">
            <a:avLst/>
          </a:prstGeom>
          <a:solidFill>
            <a:schemeClr val="accent5"/>
          </a:solidFill>
          <a:ln w="12700">
            <a:solidFill>
              <a:schemeClr val="accent5"/>
            </a:solidFill>
          </a:ln>
        </p:spPr>
        <p:style>
          <a:lnRef idx="2">
            <a:schemeClr val="accent4"/>
          </a:lnRef>
          <a:fillRef idx="1">
            <a:schemeClr val="lt1"/>
          </a:fillRef>
          <a:effectRef idx="0">
            <a:schemeClr val="accent4"/>
          </a:effectRef>
          <a:fontRef idx="minor">
            <a:schemeClr val="dk1"/>
          </a:fontRef>
        </p:style>
      </p:cxnSp>
      <p:cxnSp>
        <p:nvCxnSpPr>
          <p:cNvPr id="34" name="Straight Arrow Connector 33">
            <a:extLst>
              <a:ext uri="{FF2B5EF4-FFF2-40B4-BE49-F238E27FC236}">
                <a16:creationId xmlns:a16="http://schemas.microsoft.com/office/drawing/2014/main" id="{2AB2E691-AF09-4DCE-82C4-EFF2CDB30EF8}"/>
              </a:ext>
            </a:extLst>
          </p:cNvPr>
          <p:cNvCxnSpPr>
            <a:cxnSpLocks/>
          </p:cNvCxnSpPr>
          <p:nvPr/>
        </p:nvCxnSpPr>
        <p:spPr>
          <a:xfrm>
            <a:off x="9337674" y="3296784"/>
            <a:ext cx="0" cy="767216"/>
          </a:xfrm>
          <a:prstGeom prst="straightConnector1">
            <a:avLst/>
          </a:prstGeom>
          <a:noFill/>
          <a:ln w="76200">
            <a:solidFill>
              <a:schemeClr val="accent5"/>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36" name="Text Placeholder 1">
            <a:extLst>
              <a:ext uri="{FF2B5EF4-FFF2-40B4-BE49-F238E27FC236}">
                <a16:creationId xmlns:a16="http://schemas.microsoft.com/office/drawing/2014/main" id="{4EF1F99D-8978-47CD-AF90-917332B8B9FD}"/>
              </a:ext>
            </a:extLst>
          </p:cNvPr>
          <p:cNvSpPr txBox="1">
            <a:spLocks/>
          </p:cNvSpPr>
          <p:nvPr/>
        </p:nvSpPr>
        <p:spPr>
          <a:xfrm>
            <a:off x="8398979" y="3507813"/>
            <a:ext cx="1877389" cy="252000"/>
          </a:xfrm>
          <a:prstGeom prst="rect">
            <a:avLst/>
          </a:prstGeom>
          <a:solidFill>
            <a:schemeClr val="bg1"/>
          </a:solidFill>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dirty="0"/>
              <a:t>Once Remediated</a:t>
            </a:r>
          </a:p>
        </p:txBody>
      </p:sp>
    </p:spTree>
    <p:extLst>
      <p:ext uri="{BB962C8B-B14F-4D97-AF65-F5344CB8AC3E}">
        <p14:creationId xmlns:p14="http://schemas.microsoft.com/office/powerpoint/2010/main" val="2337361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1602BD-41B1-467A-A4D5-F4852FA44C73}"/>
              </a:ext>
            </a:extLst>
          </p:cNvPr>
          <p:cNvSpPr>
            <a:spLocks noGrp="1"/>
          </p:cNvSpPr>
          <p:nvPr>
            <p:ph type="title"/>
          </p:nvPr>
        </p:nvSpPr>
        <p:spPr/>
        <p:txBody>
          <a:bodyPr>
            <a:normAutofit fontScale="90000"/>
          </a:bodyPr>
          <a:lstStyle/>
          <a:p>
            <a:r>
              <a:rPr lang="en-AU" dirty="0"/>
              <a:t>Why Machine learning?</a:t>
            </a:r>
          </a:p>
        </p:txBody>
      </p:sp>
      <p:sp>
        <p:nvSpPr>
          <p:cNvPr id="4" name="Slide Number Placeholder 3">
            <a:extLst>
              <a:ext uri="{FF2B5EF4-FFF2-40B4-BE49-F238E27FC236}">
                <a16:creationId xmlns:a16="http://schemas.microsoft.com/office/drawing/2014/main" id="{2AC2B808-B1C7-4DB8-AF3F-72D9B09B2267}"/>
              </a:ext>
            </a:extLst>
          </p:cNvPr>
          <p:cNvSpPr>
            <a:spLocks noGrp="1"/>
          </p:cNvSpPr>
          <p:nvPr>
            <p:ph type="sldNum" sz="quarter" idx="4"/>
          </p:nvPr>
        </p:nvSpPr>
        <p:spPr/>
        <p:txBody>
          <a:bodyPr/>
          <a:lstStyle/>
          <a:p>
            <a:fld id="{0D3FE423-99AA-8A44-92E3-1EA415DCE0E9}" type="slidenum">
              <a:rPr lang="en-US" smtClean="0"/>
              <a:pPr/>
              <a:t>8</a:t>
            </a:fld>
            <a:endParaRPr lang="en-US" dirty="0"/>
          </a:p>
        </p:txBody>
      </p:sp>
      <p:sp>
        <p:nvSpPr>
          <p:cNvPr id="5" name="Text Placeholder 1">
            <a:extLst>
              <a:ext uri="{FF2B5EF4-FFF2-40B4-BE49-F238E27FC236}">
                <a16:creationId xmlns:a16="http://schemas.microsoft.com/office/drawing/2014/main" id="{EC3F0EE4-DF08-429D-BBCC-BCFB597DB1EA}"/>
              </a:ext>
            </a:extLst>
          </p:cNvPr>
          <p:cNvSpPr>
            <a:spLocks noGrp="1"/>
          </p:cNvSpPr>
          <p:nvPr>
            <p:ph type="body" idx="1"/>
          </p:nvPr>
        </p:nvSpPr>
        <p:spPr>
          <a:xfrm>
            <a:off x="1273723" y="1694455"/>
            <a:ext cx="3706942" cy="243426"/>
          </a:xfrm>
        </p:spPr>
        <p:txBody>
          <a:bodyPr>
            <a:noAutofit/>
          </a:bodyPr>
          <a:lstStyle/>
          <a:p>
            <a:r>
              <a:rPr lang="en-US" dirty="0"/>
              <a:t>Remember linear regression from school?</a:t>
            </a:r>
          </a:p>
        </p:txBody>
      </p:sp>
      <p:cxnSp>
        <p:nvCxnSpPr>
          <p:cNvPr id="6" name="Straight Connector 5">
            <a:extLst>
              <a:ext uri="{FF2B5EF4-FFF2-40B4-BE49-F238E27FC236}">
                <a16:creationId xmlns:a16="http://schemas.microsoft.com/office/drawing/2014/main" id="{E02F8D44-A0F4-4EDA-8F02-1257BA09E3FD}"/>
              </a:ext>
            </a:extLst>
          </p:cNvPr>
          <p:cNvCxnSpPr>
            <a:cxnSpLocks/>
          </p:cNvCxnSpPr>
          <p:nvPr/>
        </p:nvCxnSpPr>
        <p:spPr>
          <a:xfrm>
            <a:off x="1348685" y="4742218"/>
            <a:ext cx="3680515" cy="0"/>
          </a:xfrm>
          <a:prstGeom prst="line">
            <a:avLst/>
          </a:prstGeom>
          <a:solidFill>
            <a:schemeClr val="accent5"/>
          </a:solidFill>
          <a:ln w="12700">
            <a:solidFill>
              <a:schemeClr val="accent2"/>
            </a:solidFill>
          </a:ln>
        </p:spPr>
        <p:style>
          <a:lnRef idx="2">
            <a:schemeClr val="accent4"/>
          </a:lnRef>
          <a:fillRef idx="1">
            <a:schemeClr val="lt1"/>
          </a:fillRef>
          <a:effectRef idx="0">
            <a:schemeClr val="accent4"/>
          </a:effectRef>
          <a:fontRef idx="minor">
            <a:schemeClr val="dk1"/>
          </a:fontRef>
        </p:style>
      </p:cxnSp>
      <p:cxnSp>
        <p:nvCxnSpPr>
          <p:cNvPr id="7" name="Straight Connector 6">
            <a:extLst>
              <a:ext uri="{FF2B5EF4-FFF2-40B4-BE49-F238E27FC236}">
                <a16:creationId xmlns:a16="http://schemas.microsoft.com/office/drawing/2014/main" id="{699A5278-4DBC-41B4-89B0-2A75EBEA5986}"/>
              </a:ext>
            </a:extLst>
          </p:cNvPr>
          <p:cNvCxnSpPr>
            <a:cxnSpLocks/>
          </p:cNvCxnSpPr>
          <p:nvPr/>
        </p:nvCxnSpPr>
        <p:spPr>
          <a:xfrm flipV="1">
            <a:off x="1418527" y="2081463"/>
            <a:ext cx="0" cy="2775690"/>
          </a:xfrm>
          <a:prstGeom prst="line">
            <a:avLst/>
          </a:prstGeom>
          <a:solidFill>
            <a:schemeClr val="accent5"/>
          </a:solidFill>
          <a:ln w="12700">
            <a:solidFill>
              <a:schemeClr val="accent2"/>
            </a:solidFill>
          </a:ln>
        </p:spPr>
        <p:style>
          <a:lnRef idx="2">
            <a:schemeClr val="accent4"/>
          </a:lnRef>
          <a:fillRef idx="1">
            <a:schemeClr val="lt1"/>
          </a:fillRef>
          <a:effectRef idx="0">
            <a:schemeClr val="accent4"/>
          </a:effectRef>
          <a:fontRef idx="minor">
            <a:schemeClr val="dk1"/>
          </a:fontRef>
        </p:style>
      </p:cxnSp>
      <p:sp>
        <p:nvSpPr>
          <p:cNvPr id="11" name="Oval 10">
            <a:extLst>
              <a:ext uri="{FF2B5EF4-FFF2-40B4-BE49-F238E27FC236}">
                <a16:creationId xmlns:a16="http://schemas.microsoft.com/office/drawing/2014/main" id="{1323B6C6-9642-4AD1-9899-886AE7C6EEB7}"/>
              </a:ext>
            </a:extLst>
          </p:cNvPr>
          <p:cNvSpPr/>
          <p:nvPr/>
        </p:nvSpPr>
        <p:spPr>
          <a:xfrm>
            <a:off x="1887633" y="3506663"/>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Oval 11">
            <a:extLst>
              <a:ext uri="{FF2B5EF4-FFF2-40B4-BE49-F238E27FC236}">
                <a16:creationId xmlns:a16="http://schemas.microsoft.com/office/drawing/2014/main" id="{7E1820DB-D65C-4EBC-BB31-D15274EEFF4F}"/>
              </a:ext>
            </a:extLst>
          </p:cNvPr>
          <p:cNvSpPr/>
          <p:nvPr/>
        </p:nvSpPr>
        <p:spPr>
          <a:xfrm>
            <a:off x="2173383" y="3523016"/>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Oval 12">
            <a:extLst>
              <a:ext uri="{FF2B5EF4-FFF2-40B4-BE49-F238E27FC236}">
                <a16:creationId xmlns:a16="http://schemas.microsoft.com/office/drawing/2014/main" id="{6001C1AE-E824-431F-9627-8DDE43451076}"/>
              </a:ext>
            </a:extLst>
          </p:cNvPr>
          <p:cNvSpPr/>
          <p:nvPr/>
        </p:nvSpPr>
        <p:spPr>
          <a:xfrm>
            <a:off x="1702690" y="4085852"/>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 name="Oval 13">
            <a:extLst>
              <a:ext uri="{FF2B5EF4-FFF2-40B4-BE49-F238E27FC236}">
                <a16:creationId xmlns:a16="http://schemas.microsoft.com/office/drawing/2014/main" id="{7CB64BF2-6DC8-4CCE-904D-7526750D7FD2}"/>
              </a:ext>
            </a:extLst>
          </p:cNvPr>
          <p:cNvSpPr/>
          <p:nvPr/>
        </p:nvSpPr>
        <p:spPr>
          <a:xfrm>
            <a:off x="2662333" y="4015141"/>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 name="Oval 14">
            <a:extLst>
              <a:ext uri="{FF2B5EF4-FFF2-40B4-BE49-F238E27FC236}">
                <a16:creationId xmlns:a16="http://schemas.microsoft.com/office/drawing/2014/main" id="{3265F911-7868-4986-A3C4-92BC49AD989A}"/>
              </a:ext>
            </a:extLst>
          </p:cNvPr>
          <p:cNvSpPr/>
          <p:nvPr/>
        </p:nvSpPr>
        <p:spPr>
          <a:xfrm>
            <a:off x="3081475" y="3713516"/>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6" name="Oval 15">
            <a:extLst>
              <a:ext uri="{FF2B5EF4-FFF2-40B4-BE49-F238E27FC236}">
                <a16:creationId xmlns:a16="http://schemas.microsoft.com/office/drawing/2014/main" id="{4938AD58-E73D-40B2-9C7A-9CC7E89D1F2D}"/>
              </a:ext>
            </a:extLst>
          </p:cNvPr>
          <p:cNvSpPr/>
          <p:nvPr/>
        </p:nvSpPr>
        <p:spPr>
          <a:xfrm>
            <a:off x="3319600" y="3335691"/>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7" name="Oval 16">
            <a:extLst>
              <a:ext uri="{FF2B5EF4-FFF2-40B4-BE49-F238E27FC236}">
                <a16:creationId xmlns:a16="http://schemas.microsoft.com/office/drawing/2014/main" id="{C4944AF6-4201-40B3-8E20-40CFA8138320}"/>
              </a:ext>
            </a:extLst>
          </p:cNvPr>
          <p:cNvSpPr/>
          <p:nvPr/>
        </p:nvSpPr>
        <p:spPr>
          <a:xfrm>
            <a:off x="2948129" y="3027720"/>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8" name="Oval 17">
            <a:extLst>
              <a:ext uri="{FF2B5EF4-FFF2-40B4-BE49-F238E27FC236}">
                <a16:creationId xmlns:a16="http://schemas.microsoft.com/office/drawing/2014/main" id="{0113D0A6-ACDA-4775-92DA-A94BFC354EF4}"/>
              </a:ext>
            </a:extLst>
          </p:cNvPr>
          <p:cNvSpPr/>
          <p:nvPr/>
        </p:nvSpPr>
        <p:spPr>
          <a:xfrm>
            <a:off x="2544904" y="3259495"/>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9" name="Oval 18">
            <a:extLst>
              <a:ext uri="{FF2B5EF4-FFF2-40B4-BE49-F238E27FC236}">
                <a16:creationId xmlns:a16="http://schemas.microsoft.com/office/drawing/2014/main" id="{70966B31-1B91-4026-BF87-AB60A4DC957B}"/>
              </a:ext>
            </a:extLst>
          </p:cNvPr>
          <p:cNvSpPr/>
          <p:nvPr/>
        </p:nvSpPr>
        <p:spPr>
          <a:xfrm>
            <a:off x="2751279" y="2863254"/>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0" name="Oval 19">
            <a:extLst>
              <a:ext uri="{FF2B5EF4-FFF2-40B4-BE49-F238E27FC236}">
                <a16:creationId xmlns:a16="http://schemas.microsoft.com/office/drawing/2014/main" id="{AA619CB2-0624-494B-BEDF-48F398AF4400}"/>
              </a:ext>
            </a:extLst>
          </p:cNvPr>
          <p:cNvSpPr/>
          <p:nvPr/>
        </p:nvSpPr>
        <p:spPr>
          <a:xfrm>
            <a:off x="3081474" y="2707673"/>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1" name="Oval 20">
            <a:extLst>
              <a:ext uri="{FF2B5EF4-FFF2-40B4-BE49-F238E27FC236}">
                <a16:creationId xmlns:a16="http://schemas.microsoft.com/office/drawing/2014/main" id="{9571B225-2B63-4B25-BEF5-1A1048F28EB0}"/>
              </a:ext>
            </a:extLst>
          </p:cNvPr>
          <p:cNvSpPr/>
          <p:nvPr/>
        </p:nvSpPr>
        <p:spPr>
          <a:xfrm>
            <a:off x="3487874" y="2757198"/>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2" name="Oval 21">
            <a:extLst>
              <a:ext uri="{FF2B5EF4-FFF2-40B4-BE49-F238E27FC236}">
                <a16:creationId xmlns:a16="http://schemas.microsoft.com/office/drawing/2014/main" id="{2EFBB6AC-46C1-499C-BCBF-A42463F2190C}"/>
              </a:ext>
            </a:extLst>
          </p:cNvPr>
          <p:cNvSpPr/>
          <p:nvPr/>
        </p:nvSpPr>
        <p:spPr>
          <a:xfrm>
            <a:off x="4046674" y="2670835"/>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 name="Oval 22">
            <a:extLst>
              <a:ext uri="{FF2B5EF4-FFF2-40B4-BE49-F238E27FC236}">
                <a16:creationId xmlns:a16="http://schemas.microsoft.com/office/drawing/2014/main" id="{C1DB1511-775C-4877-954C-77AD704BA022}"/>
              </a:ext>
            </a:extLst>
          </p:cNvPr>
          <p:cNvSpPr/>
          <p:nvPr/>
        </p:nvSpPr>
        <p:spPr>
          <a:xfrm>
            <a:off x="4284799" y="2800070"/>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 name="Oval 23">
            <a:extLst>
              <a:ext uri="{FF2B5EF4-FFF2-40B4-BE49-F238E27FC236}">
                <a16:creationId xmlns:a16="http://schemas.microsoft.com/office/drawing/2014/main" id="{EA04BFB9-7436-4519-A694-F8AE1C1E3950}"/>
              </a:ext>
            </a:extLst>
          </p:cNvPr>
          <p:cNvSpPr/>
          <p:nvPr/>
        </p:nvSpPr>
        <p:spPr>
          <a:xfrm>
            <a:off x="4395924" y="2455582"/>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 name="Oval 24">
            <a:extLst>
              <a:ext uri="{FF2B5EF4-FFF2-40B4-BE49-F238E27FC236}">
                <a16:creationId xmlns:a16="http://schemas.microsoft.com/office/drawing/2014/main" id="{AA6A7DC5-B5CC-4205-8A60-3F491D86B4DB}"/>
              </a:ext>
            </a:extLst>
          </p:cNvPr>
          <p:cNvSpPr/>
          <p:nvPr/>
        </p:nvSpPr>
        <p:spPr>
          <a:xfrm>
            <a:off x="2020627" y="4452657"/>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 name="Oval 25">
            <a:extLst>
              <a:ext uri="{FF2B5EF4-FFF2-40B4-BE49-F238E27FC236}">
                <a16:creationId xmlns:a16="http://schemas.microsoft.com/office/drawing/2014/main" id="{43343887-2D42-4004-9A1E-9910D8B0ADCD}"/>
              </a:ext>
            </a:extLst>
          </p:cNvPr>
          <p:cNvSpPr/>
          <p:nvPr/>
        </p:nvSpPr>
        <p:spPr>
          <a:xfrm>
            <a:off x="3035756" y="3957358"/>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 name="Oval 26">
            <a:extLst>
              <a:ext uri="{FF2B5EF4-FFF2-40B4-BE49-F238E27FC236}">
                <a16:creationId xmlns:a16="http://schemas.microsoft.com/office/drawing/2014/main" id="{20D6C7F5-317D-4F8E-AECA-DFA7A428A971}"/>
              </a:ext>
            </a:extLst>
          </p:cNvPr>
          <p:cNvSpPr/>
          <p:nvPr/>
        </p:nvSpPr>
        <p:spPr>
          <a:xfrm>
            <a:off x="2394050" y="4394874"/>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 name="Oval 27">
            <a:extLst>
              <a:ext uri="{FF2B5EF4-FFF2-40B4-BE49-F238E27FC236}">
                <a16:creationId xmlns:a16="http://schemas.microsoft.com/office/drawing/2014/main" id="{A9D98353-C728-4D3F-981E-CD309D2B8E17}"/>
              </a:ext>
            </a:extLst>
          </p:cNvPr>
          <p:cNvSpPr/>
          <p:nvPr/>
        </p:nvSpPr>
        <p:spPr>
          <a:xfrm>
            <a:off x="3862525" y="3184561"/>
            <a:ext cx="45719" cy="4571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30" name="Straight Connector 29">
            <a:extLst>
              <a:ext uri="{FF2B5EF4-FFF2-40B4-BE49-F238E27FC236}">
                <a16:creationId xmlns:a16="http://schemas.microsoft.com/office/drawing/2014/main" id="{DAA5ABA3-5711-476E-9D32-25CF360DC423}"/>
              </a:ext>
            </a:extLst>
          </p:cNvPr>
          <p:cNvCxnSpPr>
            <a:cxnSpLocks/>
          </p:cNvCxnSpPr>
          <p:nvPr/>
        </p:nvCxnSpPr>
        <p:spPr>
          <a:xfrm flipV="1">
            <a:off x="1531824" y="2319730"/>
            <a:ext cx="2864100" cy="2132928"/>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2" name="Text Placeholder 1">
            <a:extLst>
              <a:ext uri="{FF2B5EF4-FFF2-40B4-BE49-F238E27FC236}">
                <a16:creationId xmlns:a16="http://schemas.microsoft.com/office/drawing/2014/main" id="{D1967B57-C139-4E0C-A193-D5289BEE047B}"/>
              </a:ext>
            </a:extLst>
          </p:cNvPr>
          <p:cNvSpPr txBox="1">
            <a:spLocks/>
          </p:cNvSpPr>
          <p:nvPr/>
        </p:nvSpPr>
        <p:spPr>
          <a:xfrm>
            <a:off x="4153386" y="4755658"/>
            <a:ext cx="1050271" cy="243426"/>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Input Value</a:t>
            </a:r>
          </a:p>
        </p:txBody>
      </p:sp>
      <p:sp>
        <p:nvSpPr>
          <p:cNvPr id="33" name="Text Placeholder 1">
            <a:extLst>
              <a:ext uri="{FF2B5EF4-FFF2-40B4-BE49-F238E27FC236}">
                <a16:creationId xmlns:a16="http://schemas.microsoft.com/office/drawing/2014/main" id="{08789CBB-7D5F-45B0-A4EB-A13A3F01A79F}"/>
              </a:ext>
            </a:extLst>
          </p:cNvPr>
          <p:cNvSpPr txBox="1">
            <a:spLocks/>
          </p:cNvSpPr>
          <p:nvPr/>
        </p:nvSpPr>
        <p:spPr>
          <a:xfrm rot="16200000">
            <a:off x="677340" y="2610413"/>
            <a:ext cx="1146175" cy="243426"/>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Target Value</a:t>
            </a:r>
          </a:p>
        </p:txBody>
      </p:sp>
      <p:sp>
        <p:nvSpPr>
          <p:cNvPr id="34" name="Text Placeholder 1">
            <a:extLst>
              <a:ext uri="{FF2B5EF4-FFF2-40B4-BE49-F238E27FC236}">
                <a16:creationId xmlns:a16="http://schemas.microsoft.com/office/drawing/2014/main" id="{7426D4C1-2760-4E86-8F8E-99A0A8DCECDF}"/>
              </a:ext>
            </a:extLst>
          </p:cNvPr>
          <p:cNvSpPr txBox="1">
            <a:spLocks/>
          </p:cNvSpPr>
          <p:nvPr/>
        </p:nvSpPr>
        <p:spPr>
          <a:xfrm>
            <a:off x="7584679" y="1516404"/>
            <a:ext cx="1090074" cy="243426"/>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Input Value</a:t>
            </a:r>
          </a:p>
        </p:txBody>
      </p:sp>
      <p:sp>
        <p:nvSpPr>
          <p:cNvPr id="35" name="Text Placeholder 1">
            <a:extLst>
              <a:ext uri="{FF2B5EF4-FFF2-40B4-BE49-F238E27FC236}">
                <a16:creationId xmlns:a16="http://schemas.microsoft.com/office/drawing/2014/main" id="{3CA72846-9C4B-48D1-B461-A2942BAFF1CE}"/>
              </a:ext>
            </a:extLst>
          </p:cNvPr>
          <p:cNvSpPr txBox="1">
            <a:spLocks/>
          </p:cNvSpPr>
          <p:nvPr/>
        </p:nvSpPr>
        <p:spPr>
          <a:xfrm>
            <a:off x="9491684" y="1516404"/>
            <a:ext cx="1090074" cy="243426"/>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Target Value</a:t>
            </a:r>
          </a:p>
        </p:txBody>
      </p:sp>
      <p:pic>
        <p:nvPicPr>
          <p:cNvPr id="37" name="Picture 36">
            <a:extLst>
              <a:ext uri="{FF2B5EF4-FFF2-40B4-BE49-F238E27FC236}">
                <a16:creationId xmlns:a16="http://schemas.microsoft.com/office/drawing/2014/main" id="{704CD1A5-1825-424D-A2E0-5F960CF8E43E}"/>
              </a:ext>
            </a:extLst>
          </p:cNvPr>
          <p:cNvPicPr>
            <a:picLocks noChangeAspect="1"/>
          </p:cNvPicPr>
          <p:nvPr/>
        </p:nvPicPr>
        <p:blipFill>
          <a:blip r:embed="rId2"/>
          <a:stretch>
            <a:fillRect/>
          </a:stretch>
        </p:blipFill>
        <p:spPr>
          <a:xfrm>
            <a:off x="8458945" y="2282835"/>
            <a:ext cx="1146165" cy="1146165"/>
          </a:xfrm>
          <a:prstGeom prst="rect">
            <a:avLst/>
          </a:prstGeom>
        </p:spPr>
      </p:pic>
      <p:sp>
        <p:nvSpPr>
          <p:cNvPr id="38" name="Freeform: Shape 37">
            <a:extLst>
              <a:ext uri="{FF2B5EF4-FFF2-40B4-BE49-F238E27FC236}">
                <a16:creationId xmlns:a16="http://schemas.microsoft.com/office/drawing/2014/main" id="{F9E23D5B-12EF-4D77-B154-FCA72ABFA430}"/>
              </a:ext>
            </a:extLst>
          </p:cNvPr>
          <p:cNvSpPr/>
          <p:nvPr/>
        </p:nvSpPr>
        <p:spPr>
          <a:xfrm>
            <a:off x="7953422" y="1946107"/>
            <a:ext cx="564921" cy="830178"/>
          </a:xfrm>
          <a:custGeom>
            <a:avLst/>
            <a:gdLst>
              <a:gd name="connsiteX0" fmla="*/ 29515 w 564921"/>
              <a:gd name="connsiteY0" fmla="*/ 0 h 830178"/>
              <a:gd name="connsiteX1" fmla="*/ 59594 w 564921"/>
              <a:gd name="connsiteY1" fmla="*/ 565484 h 830178"/>
              <a:gd name="connsiteX2" fmla="*/ 564921 w 564921"/>
              <a:gd name="connsiteY2" fmla="*/ 830178 h 830178"/>
            </a:gdLst>
            <a:ahLst/>
            <a:cxnLst>
              <a:cxn ang="0">
                <a:pos x="connsiteX0" y="connsiteY0"/>
              </a:cxn>
              <a:cxn ang="0">
                <a:pos x="connsiteX1" y="connsiteY1"/>
              </a:cxn>
              <a:cxn ang="0">
                <a:pos x="connsiteX2" y="connsiteY2"/>
              </a:cxn>
            </a:cxnLst>
            <a:rect l="l" t="t" r="r" b="b"/>
            <a:pathLst>
              <a:path w="564921" h="830178">
                <a:moveTo>
                  <a:pt x="29515" y="0"/>
                </a:moveTo>
                <a:cubicBezTo>
                  <a:pt x="-63" y="213560"/>
                  <a:pt x="-29640" y="427121"/>
                  <a:pt x="59594" y="565484"/>
                </a:cubicBezTo>
                <a:cubicBezTo>
                  <a:pt x="148828" y="703847"/>
                  <a:pt x="356874" y="767012"/>
                  <a:pt x="564921" y="830178"/>
                </a:cubicBezTo>
              </a:path>
            </a:pathLst>
          </a:cu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40" name="Freeform: Shape 39">
            <a:extLst>
              <a:ext uri="{FF2B5EF4-FFF2-40B4-BE49-F238E27FC236}">
                <a16:creationId xmlns:a16="http://schemas.microsoft.com/office/drawing/2014/main" id="{FFD284E0-0330-4193-8793-D8520B8818DB}"/>
              </a:ext>
            </a:extLst>
          </p:cNvPr>
          <p:cNvSpPr/>
          <p:nvPr/>
        </p:nvSpPr>
        <p:spPr>
          <a:xfrm flipH="1">
            <a:off x="9661905" y="1946107"/>
            <a:ext cx="564921" cy="830178"/>
          </a:xfrm>
          <a:custGeom>
            <a:avLst/>
            <a:gdLst>
              <a:gd name="connsiteX0" fmla="*/ 29515 w 564921"/>
              <a:gd name="connsiteY0" fmla="*/ 0 h 830178"/>
              <a:gd name="connsiteX1" fmla="*/ 59594 w 564921"/>
              <a:gd name="connsiteY1" fmla="*/ 565484 h 830178"/>
              <a:gd name="connsiteX2" fmla="*/ 564921 w 564921"/>
              <a:gd name="connsiteY2" fmla="*/ 830178 h 830178"/>
            </a:gdLst>
            <a:ahLst/>
            <a:cxnLst>
              <a:cxn ang="0">
                <a:pos x="connsiteX0" y="connsiteY0"/>
              </a:cxn>
              <a:cxn ang="0">
                <a:pos x="connsiteX1" y="connsiteY1"/>
              </a:cxn>
              <a:cxn ang="0">
                <a:pos x="connsiteX2" y="connsiteY2"/>
              </a:cxn>
            </a:cxnLst>
            <a:rect l="l" t="t" r="r" b="b"/>
            <a:pathLst>
              <a:path w="564921" h="830178">
                <a:moveTo>
                  <a:pt x="29515" y="0"/>
                </a:moveTo>
                <a:cubicBezTo>
                  <a:pt x="-63" y="213560"/>
                  <a:pt x="-29640" y="427121"/>
                  <a:pt x="59594" y="565484"/>
                </a:cubicBezTo>
                <a:cubicBezTo>
                  <a:pt x="148828" y="703847"/>
                  <a:pt x="356874" y="767012"/>
                  <a:pt x="564921" y="830178"/>
                </a:cubicBezTo>
              </a:path>
            </a:pathLst>
          </a:cu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41" name="Straight Arrow Connector 40">
            <a:extLst>
              <a:ext uri="{FF2B5EF4-FFF2-40B4-BE49-F238E27FC236}">
                <a16:creationId xmlns:a16="http://schemas.microsoft.com/office/drawing/2014/main" id="{150BC81D-97BD-412D-8FC3-5D98DA8AB358}"/>
              </a:ext>
            </a:extLst>
          </p:cNvPr>
          <p:cNvCxnSpPr>
            <a:cxnSpLocks/>
          </p:cNvCxnSpPr>
          <p:nvPr/>
        </p:nvCxnSpPr>
        <p:spPr>
          <a:xfrm>
            <a:off x="9049737" y="3569629"/>
            <a:ext cx="0" cy="806381"/>
          </a:xfrm>
          <a:prstGeom prst="straightConnector1">
            <a:avLst/>
          </a:prstGeom>
          <a:noFill/>
          <a:ln w="76200">
            <a:solidFill>
              <a:schemeClr val="accent4">
                <a:lumMod val="60000"/>
                <a:lumOff val="40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43" name="Text Placeholder 1">
            <a:extLst>
              <a:ext uri="{FF2B5EF4-FFF2-40B4-BE49-F238E27FC236}">
                <a16:creationId xmlns:a16="http://schemas.microsoft.com/office/drawing/2014/main" id="{070DCE2A-615C-42B5-9E88-EDBABACA508B}"/>
              </a:ext>
            </a:extLst>
          </p:cNvPr>
          <p:cNvSpPr txBox="1">
            <a:spLocks/>
          </p:cNvSpPr>
          <p:nvPr/>
        </p:nvSpPr>
        <p:spPr>
          <a:xfrm>
            <a:off x="7458909" y="4575382"/>
            <a:ext cx="3435665" cy="560211"/>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dirty="0"/>
              <a:t>Predictor:</a:t>
            </a:r>
          </a:p>
          <a:p>
            <a:pPr algn="ctr"/>
            <a:r>
              <a:rPr lang="en-US" i="1" dirty="0"/>
              <a:t>Predictor(Input Value) = Target Value</a:t>
            </a:r>
          </a:p>
        </p:txBody>
      </p:sp>
      <p:sp>
        <p:nvSpPr>
          <p:cNvPr id="44" name="Isosceles Triangle 43">
            <a:extLst>
              <a:ext uri="{FF2B5EF4-FFF2-40B4-BE49-F238E27FC236}">
                <a16:creationId xmlns:a16="http://schemas.microsoft.com/office/drawing/2014/main" id="{97756621-0453-474D-B44D-B759FDE32D52}"/>
              </a:ext>
            </a:extLst>
          </p:cNvPr>
          <p:cNvSpPr/>
          <p:nvPr/>
        </p:nvSpPr>
        <p:spPr>
          <a:xfrm rot="5400000">
            <a:off x="635471" y="5847348"/>
            <a:ext cx="585734" cy="296871"/>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45" name="Text Placeholder 1">
            <a:extLst>
              <a:ext uri="{FF2B5EF4-FFF2-40B4-BE49-F238E27FC236}">
                <a16:creationId xmlns:a16="http://schemas.microsoft.com/office/drawing/2014/main" id="{3794F8EA-C1EE-4DC4-A0CD-D4948C4C12A4}"/>
              </a:ext>
            </a:extLst>
          </p:cNvPr>
          <p:cNvSpPr txBox="1">
            <a:spLocks/>
          </p:cNvSpPr>
          <p:nvPr/>
        </p:nvSpPr>
        <p:spPr>
          <a:xfrm>
            <a:off x="1261608" y="5620850"/>
            <a:ext cx="10150485" cy="765367"/>
          </a:xfrm>
          <a:prstGeom prst="rect">
            <a:avLst/>
          </a:prstGeom>
        </p:spPr>
        <p:txBody>
          <a:bodyPr vert="horz" lIns="0" tIns="0" rIns="0" bIns="0" rtlCol="0" anchor="t">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dirty="0"/>
              <a:t>With the advent of big data and increased computing power researchers have developed supercharged versions of linear regressions. As this is often iterative and gets better with more data the community calls it ‘Machine Learning’. For our case with multi-dimensional input values and non-linear target values we can also use these for our pricing.</a:t>
            </a:r>
          </a:p>
        </p:txBody>
      </p:sp>
    </p:spTree>
    <p:extLst>
      <p:ext uri="{BB962C8B-B14F-4D97-AF65-F5344CB8AC3E}">
        <p14:creationId xmlns:p14="http://schemas.microsoft.com/office/powerpoint/2010/main" val="1322711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F7BB-B7FD-4C29-B9E8-198EB2432D2B}"/>
              </a:ext>
            </a:extLst>
          </p:cNvPr>
          <p:cNvSpPr>
            <a:spLocks noGrp="1"/>
          </p:cNvSpPr>
          <p:nvPr>
            <p:ph type="title"/>
          </p:nvPr>
        </p:nvSpPr>
        <p:spPr/>
        <p:txBody>
          <a:bodyPr/>
          <a:lstStyle/>
          <a:p>
            <a:r>
              <a:rPr lang="de-CH" dirty="0"/>
              <a:t>Appendix</a:t>
            </a:r>
          </a:p>
        </p:txBody>
      </p:sp>
      <p:sp>
        <p:nvSpPr>
          <p:cNvPr id="3" name="Text Placeholder 2">
            <a:extLst>
              <a:ext uri="{FF2B5EF4-FFF2-40B4-BE49-F238E27FC236}">
                <a16:creationId xmlns:a16="http://schemas.microsoft.com/office/drawing/2014/main" id="{156918EF-AF66-4EF4-BC41-D07D2DB34041}"/>
              </a:ext>
            </a:extLst>
          </p:cNvPr>
          <p:cNvSpPr>
            <a:spLocks noGrp="1"/>
          </p:cNvSpPr>
          <p:nvPr>
            <p:ph type="body" idx="1"/>
          </p:nvPr>
        </p:nvSpPr>
        <p:spPr/>
        <p:txBody>
          <a:bodyPr/>
          <a:lstStyle/>
          <a:p>
            <a:r>
              <a:rPr lang="en-US"/>
              <a:t>Sources to numbers shown before – and much more.</a:t>
            </a:r>
          </a:p>
        </p:txBody>
      </p:sp>
    </p:spTree>
    <p:extLst>
      <p:ext uri="{BB962C8B-B14F-4D97-AF65-F5344CB8AC3E}">
        <p14:creationId xmlns:p14="http://schemas.microsoft.com/office/powerpoint/2010/main" val="4292505373"/>
      </p:ext>
    </p:extLst>
  </p:cSld>
  <p:clrMapOvr>
    <a:masterClrMapping/>
  </p:clrMapOvr>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Work_x0020_Stream xmlns="6c79e6ef-b650-4ae2-a3e7-0dc2221587ce">Operations &amp; Setup</Work_x0020_Stream>
    <Main_x0020_Document xmlns="6c79e6ef-b650-4ae2-a3e7-0dc2221587ce">true</Main_x0020_Docu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D63474F9A1244CB84D2F6294160423" ma:contentTypeVersion="7" ma:contentTypeDescription="Create a new document." ma:contentTypeScope="" ma:versionID="5a1221ddbc0ba3e3858858679abb180a">
  <xsd:schema xmlns:xsd="http://www.w3.org/2001/XMLSchema" xmlns:xs="http://www.w3.org/2001/XMLSchema" xmlns:p="http://schemas.microsoft.com/office/2006/metadata/properties" xmlns:ns1="http://schemas.microsoft.com/sharepoint/v3" xmlns:ns2="6c79e6ef-b650-4ae2-a3e7-0dc2221587ce" targetNamespace="http://schemas.microsoft.com/office/2006/metadata/properties" ma:root="true" ma:fieldsID="3cf6cfb97e8ba97dedafa0947be48ff6" ns1:_="" ns2:_="">
    <xsd:import namespace="http://schemas.microsoft.com/sharepoint/v3"/>
    <xsd:import namespace="6c79e6ef-b650-4ae2-a3e7-0dc2221587ce"/>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2:Main_x0020_Document" minOccurs="0"/>
                <xsd:element ref="ns2:Work_x0020_Stream"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79e6ef-b650-4ae2-a3e7-0dc222158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ain_x0020_Document" ma:index="12" nillable="true" ma:displayName="Main Document" ma:default="0" ma:internalName="Main_x0020_Document">
      <xsd:simpleType>
        <xsd:restriction base="dms:Boolean"/>
      </xsd:simpleType>
    </xsd:element>
    <xsd:element name="Work_x0020_Stream" ma:index="13" nillable="true" ma:displayName="Workstream" ma:format="Dropdown" ma:internalName="Work_x0020_Stream">
      <xsd:simpleType>
        <xsd:restriction base="dms:Choice">
          <xsd:enumeration value="Project Management"/>
          <xsd:enumeration value="Legal &amp; Regulatory"/>
          <xsd:enumeration value="IT"/>
          <xsd:enumeration value="Operations &amp; Setup"/>
          <xsd:enumeration value="Product Design &amp; Actuarial"/>
        </xsd:restriction>
      </xsd:simpleType>
    </xsd:element>
    <xsd:element name="MediaServiceAutoTags" ma:index="14" nillable="true" ma:displayName="MediaServiceAutoTags"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F74CC0-5B3F-43D6-A413-C310062ABF7D}">
  <ds:schemaRefs>
    <ds:schemaRef ds:uri="http://schemas.microsoft.com/sharepoint/v3/contenttype/forms"/>
  </ds:schemaRefs>
</ds:datastoreItem>
</file>

<file path=customXml/itemProps2.xml><?xml version="1.0" encoding="utf-8"?>
<ds:datastoreItem xmlns:ds="http://schemas.openxmlformats.org/officeDocument/2006/customXml" ds:itemID="{305A3AD2-4115-41C7-9856-2EE5AE165F38}">
  <ds:schemaRefs>
    <ds:schemaRef ds:uri="http://purl.org/dc/elements/1.1/"/>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 ds:uri="6c79e6ef-b650-4ae2-a3e7-0dc2221587ce"/>
    <ds:schemaRef ds:uri="http://schemas.microsoft.com/office/2006/documentManagement/types"/>
    <ds:schemaRef ds:uri="http://schemas.microsoft.com/sharepoint/v3"/>
    <ds:schemaRef ds:uri="http://purl.org/dc/dcmitype/"/>
    <ds:schemaRef ds:uri="http://purl.org/dc/terms/"/>
  </ds:schemaRefs>
</ds:datastoreItem>
</file>

<file path=customXml/itemProps3.xml><?xml version="1.0" encoding="utf-8"?>
<ds:datastoreItem xmlns:ds="http://schemas.openxmlformats.org/officeDocument/2006/customXml" ds:itemID="{AFCEFD74-4155-4605-B883-D00E8FDF77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79e6ef-b650-4ae2-a3e7-0dc222158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1062</Words>
  <Application>Microsoft Office PowerPoint</Application>
  <PresentationFormat>Widescreen</PresentationFormat>
  <Paragraphs>186</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Avenir Book</vt:lpstr>
      <vt:lpstr>Avenir Light</vt:lpstr>
      <vt:lpstr>Avenir Medium</vt:lpstr>
      <vt:lpstr>Bahnschrift Light</vt:lpstr>
      <vt:lpstr>Calibri</vt:lpstr>
      <vt:lpstr>Helvetica</vt:lpstr>
      <vt:lpstr>Helvetica Light</vt:lpstr>
      <vt:lpstr>Office Theme</vt:lpstr>
      <vt:lpstr>Machine Learning for Insurance Pricing</vt:lpstr>
      <vt:lpstr>The Transport Insurance Business</vt:lpstr>
      <vt:lpstr>Providing Temperature Risk Coverage.</vt:lpstr>
      <vt:lpstr>A LARGE MARKET. AND A LOT OF EFFICIENCY SAVINGS.</vt:lpstr>
      <vt:lpstr>Temperature Data for Pricing</vt:lpstr>
      <vt:lpstr>Use Our Data</vt:lpstr>
      <vt:lpstr>Project Proposal</vt:lpstr>
      <vt:lpstr>Why Machine learning?</vt:lpstr>
      <vt:lpstr>Appendix</vt:lpstr>
      <vt:lpstr>Product Design</vt:lpstr>
      <vt:lpstr>Cost Allocation (Insurer Perspective)</vt:lpstr>
      <vt:lpstr>Market Size and Structure</vt:lpstr>
    </vt:vector>
  </TitlesOfParts>
  <Company>Tailor Brands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Anastasia Fokina</dc:creator>
  <cp:lastModifiedBy>Christian Wegmann</cp:lastModifiedBy>
  <cp:revision>198</cp:revision>
  <dcterms:created xsi:type="dcterms:W3CDTF">2015-09-17T18:09:51Z</dcterms:created>
  <dcterms:modified xsi:type="dcterms:W3CDTF">2018-09-26T13:01:55Z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0x0101007BD63474F9A1244CB84D2F6294160423</vt:lpwstr>
  </property>
</Properties>
</file>